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67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74" d="100"/>
          <a:sy n="174" d="100"/>
        </p:scale>
        <p:origin x="110" y="-6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7196" y="-12419"/>
            <a:ext cx="7795619" cy="10083238"/>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961006" y="3526650"/>
            <a:ext cx="4952711" cy="2414576"/>
          </a:xfrm>
        </p:spPr>
        <p:txBody>
          <a:bodyPr anchor="b">
            <a:noAutofit/>
          </a:bodyPr>
          <a:lstStyle>
            <a:lvl1pPr algn="r">
              <a:defRPr sz="459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961006" y="5941224"/>
            <a:ext cx="4952711" cy="1608785"/>
          </a:xfrm>
        </p:spPr>
        <p:txBody>
          <a:bodyPr anchor="t"/>
          <a:lstStyle>
            <a:lvl1pPr marL="0" indent="0" algn="r">
              <a:buNone/>
              <a:defRPr>
                <a:solidFill>
                  <a:schemeClr val="tx1">
                    <a:lumMod val="50000"/>
                    <a:lumOff val="50000"/>
                  </a:schemeClr>
                </a:solidFill>
              </a:defRPr>
            </a:lvl1pPr>
            <a:lvl2pPr marL="388620" indent="0" algn="ctr">
              <a:buNone/>
              <a:defRPr>
                <a:solidFill>
                  <a:schemeClr val="tx1">
                    <a:tint val="75000"/>
                  </a:schemeClr>
                </a:solidFill>
              </a:defRPr>
            </a:lvl2pPr>
            <a:lvl3pPr marL="777240" indent="0" algn="ctr">
              <a:buNone/>
              <a:defRPr>
                <a:solidFill>
                  <a:schemeClr val="tx1">
                    <a:tint val="75000"/>
                  </a:schemeClr>
                </a:solidFill>
              </a:defRPr>
            </a:lvl3pPr>
            <a:lvl4pPr marL="1165860" indent="0" algn="ctr">
              <a:buNone/>
              <a:defRPr>
                <a:solidFill>
                  <a:schemeClr val="tx1">
                    <a:tint val="75000"/>
                  </a:schemeClr>
                </a:solidFill>
              </a:defRPr>
            </a:lvl4pPr>
            <a:lvl5pPr marL="1554480" indent="0" algn="ctr">
              <a:buNone/>
              <a:defRPr>
                <a:solidFill>
                  <a:schemeClr val="tx1">
                    <a:tint val="75000"/>
                  </a:schemeClr>
                </a:solidFill>
              </a:defRPr>
            </a:lvl5pPr>
            <a:lvl6pPr marL="1943100" indent="0" algn="ctr">
              <a:buNone/>
              <a:defRPr>
                <a:solidFill>
                  <a:schemeClr val="tx1">
                    <a:tint val="75000"/>
                  </a:schemeClr>
                </a:solidFill>
              </a:defRPr>
            </a:lvl6pPr>
            <a:lvl7pPr marL="2331720" indent="0" algn="ctr">
              <a:buNone/>
              <a:defRPr>
                <a:solidFill>
                  <a:schemeClr val="tx1">
                    <a:tint val="75000"/>
                  </a:schemeClr>
                </a:solidFill>
              </a:defRPr>
            </a:lvl7pPr>
            <a:lvl8pPr marL="2720340" indent="0" algn="ctr">
              <a:buNone/>
              <a:defRPr>
                <a:solidFill>
                  <a:schemeClr val="tx1">
                    <a:tint val="75000"/>
                  </a:schemeClr>
                </a:solidFill>
              </a:defRPr>
            </a:lvl8pPr>
            <a:lvl9pPr marL="310896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41662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 y="894080"/>
            <a:ext cx="5395557" cy="4991947"/>
          </a:xfrm>
        </p:spPr>
        <p:txBody>
          <a:bodyPr anchor="ctr">
            <a:normAutofit/>
          </a:bodyPr>
          <a:lstStyle>
            <a:lvl1pPr algn="l">
              <a:defRPr sz="3740" b="0" cap="none"/>
            </a:lvl1pPr>
          </a:lstStyle>
          <a:p>
            <a:r>
              <a:rPr lang="en-US"/>
              <a:t>Click to edit Master title style</a:t>
            </a:r>
            <a:endParaRPr lang="en-US" dirty="0"/>
          </a:p>
        </p:txBody>
      </p:sp>
      <p:sp>
        <p:nvSpPr>
          <p:cNvPr id="3" name="Text Placeholder 2"/>
          <p:cNvSpPr>
            <a:spLocks noGrp="1"/>
          </p:cNvSpPr>
          <p:nvPr>
            <p:ph type="body" idx="1"/>
          </p:nvPr>
        </p:nvSpPr>
        <p:spPr>
          <a:xfrm>
            <a:off x="518160" y="6556586"/>
            <a:ext cx="5395557" cy="2304078"/>
          </a:xfrm>
        </p:spPr>
        <p:txBody>
          <a:bodyPr anchor="ctr">
            <a:normAutofit/>
          </a:bodyPr>
          <a:lstStyle>
            <a:lvl1pPr marL="0" indent="0" algn="l">
              <a:buNone/>
              <a:defRPr sz="1530">
                <a:solidFill>
                  <a:schemeClr val="tx1">
                    <a:lumMod val="75000"/>
                    <a:lumOff val="25000"/>
                  </a:schemeClr>
                </a:solidFill>
              </a:defRPr>
            </a:lvl1pPr>
            <a:lvl2pPr marL="388620" indent="0">
              <a:buNone/>
              <a:defRPr sz="1530">
                <a:solidFill>
                  <a:schemeClr val="tx1">
                    <a:tint val="75000"/>
                  </a:schemeClr>
                </a:solidFill>
              </a:defRPr>
            </a:lvl2pPr>
            <a:lvl3pPr marL="777240" indent="0">
              <a:buNone/>
              <a:defRPr sz="1360">
                <a:solidFill>
                  <a:schemeClr val="tx1">
                    <a:tint val="75000"/>
                  </a:schemeClr>
                </a:solidFill>
              </a:defRPr>
            </a:lvl3pPr>
            <a:lvl4pPr marL="1165860" indent="0">
              <a:buNone/>
              <a:defRPr sz="1190">
                <a:solidFill>
                  <a:schemeClr val="tx1">
                    <a:tint val="75000"/>
                  </a:schemeClr>
                </a:solidFill>
              </a:defRPr>
            </a:lvl4pPr>
            <a:lvl5pPr marL="1554480" indent="0">
              <a:buNone/>
              <a:defRPr sz="1190">
                <a:solidFill>
                  <a:schemeClr val="tx1">
                    <a:tint val="75000"/>
                  </a:schemeClr>
                </a:solidFill>
              </a:defRPr>
            </a:lvl5pPr>
            <a:lvl6pPr marL="1943100" indent="0">
              <a:buNone/>
              <a:defRPr sz="1190">
                <a:solidFill>
                  <a:schemeClr val="tx1">
                    <a:tint val="75000"/>
                  </a:schemeClr>
                </a:solidFill>
              </a:defRPr>
            </a:lvl6pPr>
            <a:lvl7pPr marL="2331720" indent="0">
              <a:buNone/>
              <a:defRPr sz="1190">
                <a:solidFill>
                  <a:schemeClr val="tx1">
                    <a:tint val="75000"/>
                  </a:schemeClr>
                </a:solidFill>
              </a:defRPr>
            </a:lvl7pPr>
            <a:lvl8pPr marL="2720340" indent="0">
              <a:buNone/>
              <a:defRPr sz="1190">
                <a:solidFill>
                  <a:schemeClr val="tx1">
                    <a:tint val="75000"/>
                  </a:schemeClr>
                </a:solidFill>
              </a:defRPr>
            </a:lvl8pPr>
            <a:lvl9pPr marL="3108960" indent="0">
              <a:buNone/>
              <a:defRPr sz="119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3883782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652" y="894080"/>
            <a:ext cx="5161355" cy="4433147"/>
          </a:xfrm>
        </p:spPr>
        <p:txBody>
          <a:bodyPr anchor="ctr">
            <a:normAutofit/>
          </a:bodyPr>
          <a:lstStyle>
            <a:lvl1pPr algn="l">
              <a:defRPr sz="374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935913" y="5327227"/>
            <a:ext cx="4606833" cy="558800"/>
          </a:xfrm>
        </p:spPr>
        <p:txBody>
          <a:bodyPr anchor="ctr">
            <a:noAutofit/>
          </a:bodyPr>
          <a:lstStyle>
            <a:lvl1pPr marL="0" indent="0">
              <a:buFontTx/>
              <a:buNone/>
              <a:defRPr sz="1360">
                <a:solidFill>
                  <a:schemeClr val="tx1">
                    <a:lumMod val="50000"/>
                    <a:lumOff val="50000"/>
                  </a:schemeClr>
                </a:solidFill>
              </a:defRPr>
            </a:lvl1pPr>
            <a:lvl2pPr marL="388620" indent="0">
              <a:buFontTx/>
              <a:buNone/>
              <a:defRPr/>
            </a:lvl2pPr>
            <a:lvl3pPr marL="777240" indent="0">
              <a:buFontTx/>
              <a:buNone/>
              <a:defRPr/>
            </a:lvl3pPr>
            <a:lvl4pPr marL="1165860" indent="0">
              <a:buFontTx/>
              <a:buNone/>
              <a:defRPr/>
            </a:lvl4pPr>
            <a:lvl5pPr marL="1554480" indent="0">
              <a:buFontTx/>
              <a:buNone/>
              <a:defRPr/>
            </a:lvl5pPr>
          </a:lstStyle>
          <a:p>
            <a:pPr lvl="0"/>
            <a:r>
              <a:rPr lang="en-US"/>
              <a:t>Click to edit Master text styles</a:t>
            </a:r>
          </a:p>
        </p:txBody>
      </p:sp>
      <p:sp>
        <p:nvSpPr>
          <p:cNvPr id="3" name="Text Placeholder 2"/>
          <p:cNvSpPr>
            <a:spLocks noGrp="1"/>
          </p:cNvSpPr>
          <p:nvPr>
            <p:ph type="body" idx="1"/>
          </p:nvPr>
        </p:nvSpPr>
        <p:spPr>
          <a:xfrm>
            <a:off x="518159" y="6556586"/>
            <a:ext cx="5395558" cy="2304078"/>
          </a:xfrm>
        </p:spPr>
        <p:txBody>
          <a:bodyPr anchor="ctr">
            <a:normAutofit/>
          </a:bodyPr>
          <a:lstStyle>
            <a:lvl1pPr marL="0" indent="0" algn="l">
              <a:buNone/>
              <a:defRPr sz="1530">
                <a:solidFill>
                  <a:schemeClr val="tx1">
                    <a:lumMod val="75000"/>
                    <a:lumOff val="25000"/>
                  </a:schemeClr>
                </a:solidFill>
              </a:defRPr>
            </a:lvl1pPr>
            <a:lvl2pPr marL="388620" indent="0">
              <a:buNone/>
              <a:defRPr sz="1530">
                <a:solidFill>
                  <a:schemeClr val="tx1">
                    <a:tint val="75000"/>
                  </a:schemeClr>
                </a:solidFill>
              </a:defRPr>
            </a:lvl2pPr>
            <a:lvl3pPr marL="777240" indent="0">
              <a:buNone/>
              <a:defRPr sz="1360">
                <a:solidFill>
                  <a:schemeClr val="tx1">
                    <a:tint val="75000"/>
                  </a:schemeClr>
                </a:solidFill>
              </a:defRPr>
            </a:lvl3pPr>
            <a:lvl4pPr marL="1165860" indent="0">
              <a:buNone/>
              <a:defRPr sz="1190">
                <a:solidFill>
                  <a:schemeClr val="tx1">
                    <a:tint val="75000"/>
                  </a:schemeClr>
                </a:solidFill>
              </a:defRPr>
            </a:lvl4pPr>
            <a:lvl5pPr marL="1554480" indent="0">
              <a:buNone/>
              <a:defRPr sz="1190">
                <a:solidFill>
                  <a:schemeClr val="tx1">
                    <a:tint val="75000"/>
                  </a:schemeClr>
                </a:solidFill>
              </a:defRPr>
            </a:lvl5pPr>
            <a:lvl6pPr marL="1943100" indent="0">
              <a:buNone/>
              <a:defRPr sz="1190">
                <a:solidFill>
                  <a:schemeClr val="tx1">
                    <a:tint val="75000"/>
                  </a:schemeClr>
                </a:solidFill>
              </a:defRPr>
            </a:lvl6pPr>
            <a:lvl7pPr marL="2331720" indent="0">
              <a:buNone/>
              <a:defRPr sz="1190">
                <a:solidFill>
                  <a:schemeClr val="tx1">
                    <a:tint val="75000"/>
                  </a:schemeClr>
                </a:solidFill>
              </a:defRPr>
            </a:lvl7pPr>
            <a:lvl8pPr marL="2720340" indent="0">
              <a:buNone/>
              <a:defRPr sz="1190">
                <a:solidFill>
                  <a:schemeClr val="tx1">
                    <a:tint val="75000"/>
                  </a:schemeClr>
                </a:solidFill>
              </a:defRPr>
            </a:lvl8pPr>
            <a:lvl9pPr marL="3108960" indent="0">
              <a:buNone/>
              <a:defRPr sz="119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
        <p:nvSpPr>
          <p:cNvPr id="24" name="TextBox 23"/>
          <p:cNvSpPr txBox="1"/>
          <p:nvPr/>
        </p:nvSpPr>
        <p:spPr>
          <a:xfrm>
            <a:off x="410305" y="1159221"/>
            <a:ext cx="388721" cy="857671"/>
          </a:xfrm>
          <a:prstGeom prst="rect">
            <a:avLst/>
          </a:prstGeom>
        </p:spPr>
        <p:txBody>
          <a:bodyPr vert="horz" lIns="77724" tIns="38862" rIns="77724" bIns="38862" rtlCol="0" anchor="ctr">
            <a:noAutofit/>
          </a:bodyPr>
          <a:lstStyle/>
          <a:p>
            <a:pPr lvl="0"/>
            <a:r>
              <a:rPr lang="en-US" sz="68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735545" y="4233616"/>
            <a:ext cx="388721" cy="857671"/>
          </a:xfrm>
          <a:prstGeom prst="rect">
            <a:avLst/>
          </a:prstGeom>
        </p:spPr>
        <p:txBody>
          <a:bodyPr vert="horz" lIns="77724" tIns="38862" rIns="77724" bIns="38862" rtlCol="0" anchor="ctr">
            <a:noAutofit/>
          </a:bodyPr>
          <a:lstStyle/>
          <a:p>
            <a:pPr lvl="0"/>
            <a:r>
              <a:rPr lang="en-US" sz="68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65913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18159" y="2833582"/>
            <a:ext cx="5395558" cy="3806675"/>
          </a:xfrm>
        </p:spPr>
        <p:txBody>
          <a:bodyPr anchor="b">
            <a:normAutofit/>
          </a:bodyPr>
          <a:lstStyle>
            <a:lvl1pPr algn="l">
              <a:defRPr sz="3740" b="0" cap="none"/>
            </a:lvl1pPr>
          </a:lstStyle>
          <a:p>
            <a:r>
              <a:rPr lang="en-US"/>
              <a:t>Click to edit Master title style</a:t>
            </a:r>
            <a:endParaRPr lang="en-US" dirty="0"/>
          </a:p>
        </p:txBody>
      </p:sp>
      <p:sp>
        <p:nvSpPr>
          <p:cNvPr id="3" name="Text Placeholder 2"/>
          <p:cNvSpPr>
            <a:spLocks noGrp="1"/>
          </p:cNvSpPr>
          <p:nvPr>
            <p:ph type="body" idx="1"/>
          </p:nvPr>
        </p:nvSpPr>
        <p:spPr>
          <a:xfrm>
            <a:off x="518159" y="6640257"/>
            <a:ext cx="5395558" cy="2220407"/>
          </a:xfrm>
        </p:spPr>
        <p:txBody>
          <a:bodyPr anchor="t">
            <a:normAutofit/>
          </a:bodyPr>
          <a:lstStyle>
            <a:lvl1pPr marL="0" indent="0" algn="l">
              <a:buNone/>
              <a:defRPr sz="1530">
                <a:solidFill>
                  <a:schemeClr val="tx1">
                    <a:lumMod val="75000"/>
                    <a:lumOff val="25000"/>
                  </a:schemeClr>
                </a:solidFill>
              </a:defRPr>
            </a:lvl1pPr>
            <a:lvl2pPr marL="388620" indent="0">
              <a:buNone/>
              <a:defRPr sz="1530">
                <a:solidFill>
                  <a:schemeClr val="tx1">
                    <a:tint val="75000"/>
                  </a:schemeClr>
                </a:solidFill>
              </a:defRPr>
            </a:lvl2pPr>
            <a:lvl3pPr marL="777240" indent="0">
              <a:buNone/>
              <a:defRPr sz="1360">
                <a:solidFill>
                  <a:schemeClr val="tx1">
                    <a:tint val="75000"/>
                  </a:schemeClr>
                </a:solidFill>
              </a:defRPr>
            </a:lvl3pPr>
            <a:lvl4pPr marL="1165860" indent="0">
              <a:buNone/>
              <a:defRPr sz="1190">
                <a:solidFill>
                  <a:schemeClr val="tx1">
                    <a:tint val="75000"/>
                  </a:schemeClr>
                </a:solidFill>
              </a:defRPr>
            </a:lvl4pPr>
            <a:lvl5pPr marL="1554480" indent="0">
              <a:buNone/>
              <a:defRPr sz="1190">
                <a:solidFill>
                  <a:schemeClr val="tx1">
                    <a:tint val="75000"/>
                  </a:schemeClr>
                </a:solidFill>
              </a:defRPr>
            </a:lvl5pPr>
            <a:lvl6pPr marL="1943100" indent="0">
              <a:buNone/>
              <a:defRPr sz="1190">
                <a:solidFill>
                  <a:schemeClr val="tx1">
                    <a:tint val="75000"/>
                  </a:schemeClr>
                </a:solidFill>
              </a:defRPr>
            </a:lvl6pPr>
            <a:lvl7pPr marL="2331720" indent="0">
              <a:buNone/>
              <a:defRPr sz="1190">
                <a:solidFill>
                  <a:schemeClr val="tx1">
                    <a:tint val="75000"/>
                  </a:schemeClr>
                </a:solidFill>
              </a:defRPr>
            </a:lvl7pPr>
            <a:lvl8pPr marL="2720340" indent="0">
              <a:buNone/>
              <a:defRPr sz="1190">
                <a:solidFill>
                  <a:schemeClr val="tx1">
                    <a:tint val="75000"/>
                  </a:schemeClr>
                </a:solidFill>
              </a:defRPr>
            </a:lvl8pPr>
            <a:lvl9pPr marL="3108960" indent="0">
              <a:buNone/>
              <a:defRPr sz="119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1907516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58652" y="894080"/>
            <a:ext cx="5161355" cy="4433147"/>
          </a:xfrm>
        </p:spPr>
        <p:txBody>
          <a:bodyPr anchor="ctr">
            <a:normAutofit/>
          </a:bodyPr>
          <a:lstStyle>
            <a:lvl1pPr algn="l">
              <a:defRPr sz="374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18157" y="5886027"/>
            <a:ext cx="5395559" cy="754230"/>
          </a:xfrm>
        </p:spPr>
        <p:txBody>
          <a:bodyPr anchor="b">
            <a:noAutofit/>
          </a:bodyPr>
          <a:lstStyle>
            <a:lvl1pPr marL="0" indent="0">
              <a:buFontTx/>
              <a:buNone/>
              <a:defRPr sz="2040">
                <a:solidFill>
                  <a:schemeClr val="tx1">
                    <a:lumMod val="75000"/>
                    <a:lumOff val="25000"/>
                  </a:schemeClr>
                </a:solidFill>
              </a:defRPr>
            </a:lvl1pPr>
            <a:lvl2pPr marL="388620" indent="0">
              <a:buFontTx/>
              <a:buNone/>
              <a:defRPr/>
            </a:lvl2pPr>
            <a:lvl3pPr marL="777240" indent="0">
              <a:buFontTx/>
              <a:buNone/>
              <a:defRPr/>
            </a:lvl3pPr>
            <a:lvl4pPr marL="1165860" indent="0">
              <a:buFontTx/>
              <a:buNone/>
              <a:defRPr/>
            </a:lvl4pPr>
            <a:lvl5pPr marL="1554480" indent="0">
              <a:buFontTx/>
              <a:buNone/>
              <a:defRPr/>
            </a:lvl5pPr>
          </a:lstStyle>
          <a:p>
            <a:pPr lvl="0"/>
            <a:r>
              <a:rPr lang="en-US"/>
              <a:t>Click to edit Master text styles</a:t>
            </a:r>
          </a:p>
        </p:txBody>
      </p:sp>
      <p:sp>
        <p:nvSpPr>
          <p:cNvPr id="3" name="Text Placeholder 2"/>
          <p:cNvSpPr>
            <a:spLocks noGrp="1"/>
          </p:cNvSpPr>
          <p:nvPr>
            <p:ph type="body" idx="1"/>
          </p:nvPr>
        </p:nvSpPr>
        <p:spPr>
          <a:xfrm>
            <a:off x="518159" y="6640257"/>
            <a:ext cx="5395558" cy="2220407"/>
          </a:xfrm>
        </p:spPr>
        <p:txBody>
          <a:bodyPr anchor="t">
            <a:normAutofit/>
          </a:bodyPr>
          <a:lstStyle>
            <a:lvl1pPr marL="0" indent="0" algn="l">
              <a:buNone/>
              <a:defRPr sz="1530">
                <a:solidFill>
                  <a:schemeClr val="tx1">
                    <a:lumMod val="50000"/>
                    <a:lumOff val="50000"/>
                  </a:schemeClr>
                </a:solidFill>
              </a:defRPr>
            </a:lvl1pPr>
            <a:lvl2pPr marL="388620" indent="0">
              <a:buNone/>
              <a:defRPr sz="1530">
                <a:solidFill>
                  <a:schemeClr val="tx1">
                    <a:tint val="75000"/>
                  </a:schemeClr>
                </a:solidFill>
              </a:defRPr>
            </a:lvl2pPr>
            <a:lvl3pPr marL="777240" indent="0">
              <a:buNone/>
              <a:defRPr sz="1360">
                <a:solidFill>
                  <a:schemeClr val="tx1">
                    <a:tint val="75000"/>
                  </a:schemeClr>
                </a:solidFill>
              </a:defRPr>
            </a:lvl3pPr>
            <a:lvl4pPr marL="1165860" indent="0">
              <a:buNone/>
              <a:defRPr sz="1190">
                <a:solidFill>
                  <a:schemeClr val="tx1">
                    <a:tint val="75000"/>
                  </a:schemeClr>
                </a:solidFill>
              </a:defRPr>
            </a:lvl4pPr>
            <a:lvl5pPr marL="1554480" indent="0">
              <a:buNone/>
              <a:defRPr sz="1190">
                <a:solidFill>
                  <a:schemeClr val="tx1">
                    <a:tint val="75000"/>
                  </a:schemeClr>
                </a:solidFill>
              </a:defRPr>
            </a:lvl5pPr>
            <a:lvl6pPr marL="1943100" indent="0">
              <a:buNone/>
              <a:defRPr sz="1190">
                <a:solidFill>
                  <a:schemeClr val="tx1">
                    <a:tint val="75000"/>
                  </a:schemeClr>
                </a:solidFill>
              </a:defRPr>
            </a:lvl6pPr>
            <a:lvl7pPr marL="2331720" indent="0">
              <a:buNone/>
              <a:defRPr sz="1190">
                <a:solidFill>
                  <a:schemeClr val="tx1">
                    <a:tint val="75000"/>
                  </a:schemeClr>
                </a:solidFill>
              </a:defRPr>
            </a:lvl7pPr>
            <a:lvl8pPr marL="2720340" indent="0">
              <a:buNone/>
              <a:defRPr sz="1190">
                <a:solidFill>
                  <a:schemeClr val="tx1">
                    <a:tint val="75000"/>
                  </a:schemeClr>
                </a:solidFill>
              </a:defRPr>
            </a:lvl8pPr>
            <a:lvl9pPr marL="3108960" indent="0">
              <a:buNone/>
              <a:defRPr sz="119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
        <p:nvSpPr>
          <p:cNvPr id="24" name="TextBox 23"/>
          <p:cNvSpPr txBox="1"/>
          <p:nvPr/>
        </p:nvSpPr>
        <p:spPr>
          <a:xfrm>
            <a:off x="410305" y="1159221"/>
            <a:ext cx="388721" cy="857671"/>
          </a:xfrm>
          <a:prstGeom prst="rect">
            <a:avLst/>
          </a:prstGeom>
        </p:spPr>
        <p:txBody>
          <a:bodyPr vert="horz" lIns="77724" tIns="38862" rIns="77724" bIns="38862" rtlCol="0" anchor="ctr">
            <a:noAutofit/>
          </a:bodyPr>
          <a:lstStyle/>
          <a:p>
            <a:pPr lvl="0"/>
            <a:r>
              <a:rPr lang="en-US" sz="68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735545" y="4233616"/>
            <a:ext cx="388721" cy="857671"/>
          </a:xfrm>
          <a:prstGeom prst="rect">
            <a:avLst/>
          </a:prstGeom>
        </p:spPr>
        <p:txBody>
          <a:bodyPr vert="horz" lIns="77724" tIns="38862" rIns="77724" bIns="38862" rtlCol="0" anchor="ctr">
            <a:noAutofit/>
          </a:bodyPr>
          <a:lstStyle/>
          <a:p>
            <a:pPr lvl="0"/>
            <a:r>
              <a:rPr lang="en-US" sz="68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14151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23471" y="894080"/>
            <a:ext cx="5390245" cy="4433147"/>
          </a:xfrm>
        </p:spPr>
        <p:txBody>
          <a:bodyPr anchor="ctr">
            <a:normAutofit/>
          </a:bodyPr>
          <a:lstStyle>
            <a:lvl1pPr algn="l">
              <a:defRPr sz="374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18157" y="5886027"/>
            <a:ext cx="5395559" cy="754230"/>
          </a:xfrm>
        </p:spPr>
        <p:txBody>
          <a:bodyPr anchor="b">
            <a:noAutofit/>
          </a:bodyPr>
          <a:lstStyle>
            <a:lvl1pPr marL="0" indent="0">
              <a:buFontTx/>
              <a:buNone/>
              <a:defRPr sz="2040">
                <a:solidFill>
                  <a:schemeClr val="accent1"/>
                </a:solidFill>
              </a:defRPr>
            </a:lvl1pPr>
            <a:lvl2pPr marL="388620" indent="0">
              <a:buFontTx/>
              <a:buNone/>
              <a:defRPr/>
            </a:lvl2pPr>
            <a:lvl3pPr marL="777240" indent="0">
              <a:buFontTx/>
              <a:buNone/>
              <a:defRPr/>
            </a:lvl3pPr>
            <a:lvl4pPr marL="1165860" indent="0">
              <a:buFontTx/>
              <a:buNone/>
              <a:defRPr/>
            </a:lvl4pPr>
            <a:lvl5pPr marL="1554480" indent="0">
              <a:buFontTx/>
              <a:buNone/>
              <a:defRPr/>
            </a:lvl5pPr>
          </a:lstStyle>
          <a:p>
            <a:pPr lvl="0"/>
            <a:r>
              <a:rPr lang="en-US"/>
              <a:t>Click to edit Master text styles</a:t>
            </a:r>
          </a:p>
        </p:txBody>
      </p:sp>
      <p:sp>
        <p:nvSpPr>
          <p:cNvPr id="3" name="Text Placeholder 2"/>
          <p:cNvSpPr>
            <a:spLocks noGrp="1"/>
          </p:cNvSpPr>
          <p:nvPr>
            <p:ph type="body" idx="1"/>
          </p:nvPr>
        </p:nvSpPr>
        <p:spPr>
          <a:xfrm>
            <a:off x="518159" y="6640257"/>
            <a:ext cx="5395558" cy="2220407"/>
          </a:xfrm>
        </p:spPr>
        <p:txBody>
          <a:bodyPr anchor="t">
            <a:normAutofit/>
          </a:bodyPr>
          <a:lstStyle>
            <a:lvl1pPr marL="0" indent="0" algn="l">
              <a:buNone/>
              <a:defRPr sz="1530">
                <a:solidFill>
                  <a:schemeClr val="tx1">
                    <a:lumMod val="50000"/>
                    <a:lumOff val="50000"/>
                  </a:schemeClr>
                </a:solidFill>
              </a:defRPr>
            </a:lvl1pPr>
            <a:lvl2pPr marL="388620" indent="0">
              <a:buNone/>
              <a:defRPr sz="1530">
                <a:solidFill>
                  <a:schemeClr val="tx1">
                    <a:tint val="75000"/>
                  </a:schemeClr>
                </a:solidFill>
              </a:defRPr>
            </a:lvl2pPr>
            <a:lvl3pPr marL="777240" indent="0">
              <a:buNone/>
              <a:defRPr sz="1360">
                <a:solidFill>
                  <a:schemeClr val="tx1">
                    <a:tint val="75000"/>
                  </a:schemeClr>
                </a:solidFill>
              </a:defRPr>
            </a:lvl3pPr>
            <a:lvl4pPr marL="1165860" indent="0">
              <a:buNone/>
              <a:defRPr sz="1190">
                <a:solidFill>
                  <a:schemeClr val="tx1">
                    <a:tint val="75000"/>
                  </a:schemeClr>
                </a:solidFill>
              </a:defRPr>
            </a:lvl4pPr>
            <a:lvl5pPr marL="1554480" indent="0">
              <a:buNone/>
              <a:defRPr sz="1190">
                <a:solidFill>
                  <a:schemeClr val="tx1">
                    <a:tint val="75000"/>
                  </a:schemeClr>
                </a:solidFill>
              </a:defRPr>
            </a:lvl5pPr>
            <a:lvl6pPr marL="1943100" indent="0">
              <a:buNone/>
              <a:defRPr sz="1190">
                <a:solidFill>
                  <a:schemeClr val="tx1">
                    <a:tint val="75000"/>
                  </a:schemeClr>
                </a:solidFill>
              </a:defRPr>
            </a:lvl6pPr>
            <a:lvl7pPr marL="2331720" indent="0">
              <a:buNone/>
              <a:defRPr sz="1190">
                <a:solidFill>
                  <a:schemeClr val="tx1">
                    <a:tint val="75000"/>
                  </a:schemeClr>
                </a:solidFill>
              </a:defRPr>
            </a:lvl7pPr>
            <a:lvl8pPr marL="2720340" indent="0">
              <a:buNone/>
              <a:defRPr sz="1190">
                <a:solidFill>
                  <a:schemeClr val="tx1">
                    <a:tint val="75000"/>
                  </a:schemeClr>
                </a:solidFill>
              </a:defRPr>
            </a:lvl8pPr>
            <a:lvl9pPr marL="3108960" indent="0">
              <a:buNone/>
              <a:defRPr sz="119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543388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830359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80715" y="894081"/>
            <a:ext cx="831990" cy="770212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18159" y="894081"/>
            <a:ext cx="4415772" cy="77021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225583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06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4029797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8159" y="3961274"/>
            <a:ext cx="5395558" cy="2678985"/>
          </a:xfrm>
        </p:spPr>
        <p:txBody>
          <a:bodyPr anchor="b"/>
          <a:lstStyle>
            <a:lvl1pPr algn="l">
              <a:defRPr sz="3400" b="0" cap="none"/>
            </a:lvl1pPr>
          </a:lstStyle>
          <a:p>
            <a:r>
              <a:rPr lang="en-US"/>
              <a:t>Click to edit Master title style</a:t>
            </a:r>
            <a:endParaRPr lang="en-US" dirty="0"/>
          </a:p>
        </p:txBody>
      </p:sp>
      <p:sp>
        <p:nvSpPr>
          <p:cNvPr id="3" name="Text Placeholder 2"/>
          <p:cNvSpPr>
            <a:spLocks noGrp="1"/>
          </p:cNvSpPr>
          <p:nvPr>
            <p:ph type="body" idx="1"/>
          </p:nvPr>
        </p:nvSpPr>
        <p:spPr>
          <a:xfrm>
            <a:off x="518159" y="6640257"/>
            <a:ext cx="5395558" cy="1261920"/>
          </a:xfrm>
        </p:spPr>
        <p:txBody>
          <a:bodyPr anchor="t"/>
          <a:lstStyle>
            <a:lvl1pPr marL="0" indent="0" algn="l">
              <a:buNone/>
              <a:defRPr sz="1700">
                <a:solidFill>
                  <a:schemeClr val="tx1">
                    <a:lumMod val="50000"/>
                    <a:lumOff val="50000"/>
                  </a:schemeClr>
                </a:solidFill>
              </a:defRPr>
            </a:lvl1pPr>
            <a:lvl2pPr marL="388620" indent="0">
              <a:buNone/>
              <a:defRPr sz="1530">
                <a:solidFill>
                  <a:schemeClr val="tx1">
                    <a:tint val="75000"/>
                  </a:schemeClr>
                </a:solidFill>
              </a:defRPr>
            </a:lvl2pPr>
            <a:lvl3pPr marL="777240" indent="0">
              <a:buNone/>
              <a:defRPr sz="1360">
                <a:solidFill>
                  <a:schemeClr val="tx1">
                    <a:tint val="75000"/>
                  </a:schemeClr>
                </a:solidFill>
              </a:defRPr>
            </a:lvl3pPr>
            <a:lvl4pPr marL="1165860" indent="0">
              <a:buNone/>
              <a:defRPr sz="1190">
                <a:solidFill>
                  <a:schemeClr val="tx1">
                    <a:tint val="75000"/>
                  </a:schemeClr>
                </a:solidFill>
              </a:defRPr>
            </a:lvl4pPr>
            <a:lvl5pPr marL="1554480" indent="0">
              <a:buNone/>
              <a:defRPr sz="1190">
                <a:solidFill>
                  <a:schemeClr val="tx1">
                    <a:tint val="75000"/>
                  </a:schemeClr>
                </a:solidFill>
              </a:defRPr>
            </a:lvl5pPr>
            <a:lvl6pPr marL="1943100" indent="0">
              <a:buNone/>
              <a:defRPr sz="1190">
                <a:solidFill>
                  <a:schemeClr val="tx1">
                    <a:tint val="75000"/>
                  </a:schemeClr>
                </a:solidFill>
              </a:defRPr>
            </a:lvl6pPr>
            <a:lvl7pPr marL="2331720" indent="0">
              <a:buNone/>
              <a:defRPr sz="1190">
                <a:solidFill>
                  <a:schemeClr val="tx1">
                    <a:tint val="75000"/>
                  </a:schemeClr>
                </a:solidFill>
              </a:defRPr>
            </a:lvl7pPr>
            <a:lvl8pPr marL="2720340" indent="0">
              <a:buNone/>
              <a:defRPr sz="1190">
                <a:solidFill>
                  <a:schemeClr val="tx1">
                    <a:tint val="75000"/>
                  </a:schemeClr>
                </a:solidFill>
              </a:defRPr>
            </a:lvl8pPr>
            <a:lvl9pPr marL="3108960" indent="0">
              <a:buNone/>
              <a:defRPr sz="119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4FFC2E-8D23-420E-AC4F-79DEEE9BA681}"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729497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8160" y="894080"/>
            <a:ext cx="5395557" cy="193717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18160" y="3168864"/>
            <a:ext cx="2624893" cy="5691799"/>
          </a:xfrm>
        </p:spPr>
        <p:txBody>
          <a:bodyPr>
            <a:normAutofit/>
          </a:bodyPr>
          <a:lstStyle>
            <a:lvl1pPr>
              <a:defRPr sz="1530"/>
            </a:lvl1pPr>
            <a:lvl2pPr>
              <a:defRPr sz="1360"/>
            </a:lvl2pPr>
            <a:lvl3pPr>
              <a:defRPr sz="1190"/>
            </a:lvl3pPr>
            <a:lvl4pPr>
              <a:defRPr sz="1020"/>
            </a:lvl4pPr>
            <a:lvl5pPr>
              <a:defRPr sz="1020"/>
            </a:lvl5pPr>
            <a:lvl6pPr>
              <a:defRPr sz="1020"/>
            </a:lvl6pPr>
            <a:lvl7pPr>
              <a:defRPr sz="1020"/>
            </a:lvl7pPr>
            <a:lvl8pPr>
              <a:defRPr sz="1020"/>
            </a:lvl8pPr>
            <a:lvl9pPr>
              <a:defRPr sz="10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88823" y="3168866"/>
            <a:ext cx="2624894" cy="5691800"/>
          </a:xfrm>
        </p:spPr>
        <p:txBody>
          <a:bodyPr>
            <a:normAutofit/>
          </a:bodyPr>
          <a:lstStyle>
            <a:lvl1pPr>
              <a:defRPr sz="1530"/>
            </a:lvl1pPr>
            <a:lvl2pPr>
              <a:defRPr sz="1360"/>
            </a:lvl2pPr>
            <a:lvl3pPr>
              <a:defRPr sz="1190"/>
            </a:lvl3pPr>
            <a:lvl4pPr>
              <a:defRPr sz="1020"/>
            </a:lvl4pPr>
            <a:lvl5pPr>
              <a:defRPr sz="1020"/>
            </a:lvl5pPr>
            <a:lvl6pPr>
              <a:defRPr sz="1020"/>
            </a:lvl6pPr>
            <a:lvl7pPr>
              <a:defRPr sz="1020"/>
            </a:lvl7pPr>
            <a:lvl8pPr>
              <a:defRPr sz="1020"/>
            </a:lvl8pPr>
            <a:lvl9pPr>
              <a:defRPr sz="10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4FFC2E-8D23-420E-AC4F-79DEEE9BA681}"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565536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8160" y="894080"/>
            <a:ext cx="5395556" cy="1937173"/>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18159" y="3169442"/>
            <a:ext cx="2627071" cy="845184"/>
          </a:xfrm>
        </p:spPr>
        <p:txBody>
          <a:bodyPr anchor="b">
            <a:noAutofit/>
          </a:bodyPr>
          <a:lstStyle>
            <a:lvl1pPr marL="0" indent="0">
              <a:buNone/>
              <a:defRPr sz="2040" b="0"/>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18159" y="4014628"/>
            <a:ext cx="2627071" cy="484603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286644" y="3169442"/>
            <a:ext cx="2627071" cy="845184"/>
          </a:xfrm>
        </p:spPr>
        <p:txBody>
          <a:bodyPr anchor="b">
            <a:noAutofit/>
          </a:bodyPr>
          <a:lstStyle>
            <a:lvl1pPr marL="0" indent="0">
              <a:buNone/>
              <a:defRPr sz="2040" b="0"/>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286644" y="4014628"/>
            <a:ext cx="2627071" cy="484603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4FFC2E-8D23-420E-AC4F-79DEEE9BA681}" type="datetimeFigureOut">
              <a:rPr lang="en-US" smtClean="0"/>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2541079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8159" y="894080"/>
            <a:ext cx="5395557" cy="1937173"/>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4FFC2E-8D23-420E-AC4F-79DEEE9BA681}" type="datetimeFigureOut">
              <a:rPr lang="en-US" smtClean="0"/>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2197270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4FFC2E-8D23-420E-AC4F-79DEEE9BA681}" type="datetimeFigureOut">
              <a:rPr lang="en-US" smtClean="0"/>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2557006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59" y="2197953"/>
            <a:ext cx="2371655" cy="1875083"/>
          </a:xfrm>
        </p:spPr>
        <p:txBody>
          <a:bodyPr anchor="b">
            <a:normAutofit/>
          </a:bodyPr>
          <a:lstStyle>
            <a:lvl1pPr>
              <a:defRPr sz="1700"/>
            </a:lvl1pPr>
          </a:lstStyle>
          <a:p>
            <a:r>
              <a:rPr lang="en-US"/>
              <a:t>Click to edit Master title style</a:t>
            </a:r>
            <a:endParaRPr lang="en-US" dirty="0"/>
          </a:p>
        </p:txBody>
      </p:sp>
      <p:sp>
        <p:nvSpPr>
          <p:cNvPr id="3" name="Content Placeholder 2"/>
          <p:cNvSpPr>
            <a:spLocks noGrp="1"/>
          </p:cNvSpPr>
          <p:nvPr>
            <p:ph idx="1"/>
          </p:nvPr>
        </p:nvSpPr>
        <p:spPr>
          <a:xfrm>
            <a:off x="3035584" y="755224"/>
            <a:ext cx="2878131" cy="810544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8159" y="4073035"/>
            <a:ext cx="2371655" cy="3790525"/>
          </a:xfrm>
        </p:spPr>
        <p:txBody>
          <a:bodyPr>
            <a:normAutofit/>
          </a:bodyPr>
          <a:lstStyle>
            <a:lvl1pPr marL="0" indent="0">
              <a:buNone/>
              <a:defRPr sz="1190"/>
            </a:lvl1pPr>
            <a:lvl2pPr marL="291465" indent="0">
              <a:buNone/>
              <a:defRPr sz="893"/>
            </a:lvl2pPr>
            <a:lvl3pPr marL="582930" indent="0">
              <a:buNone/>
              <a:defRPr sz="765"/>
            </a:lvl3pPr>
            <a:lvl4pPr marL="874395" indent="0">
              <a:buNone/>
              <a:defRPr sz="638"/>
            </a:lvl4pPr>
            <a:lvl5pPr marL="1165860" indent="0">
              <a:buNone/>
              <a:defRPr sz="638"/>
            </a:lvl5pPr>
            <a:lvl6pPr marL="1457325" indent="0">
              <a:buNone/>
              <a:defRPr sz="638"/>
            </a:lvl6pPr>
            <a:lvl7pPr marL="1748790" indent="0">
              <a:buNone/>
              <a:defRPr sz="638"/>
            </a:lvl7pPr>
            <a:lvl8pPr marL="2040255" indent="0">
              <a:buNone/>
              <a:defRPr sz="638"/>
            </a:lvl8pPr>
            <a:lvl9pPr marL="2331720" indent="0">
              <a:buNone/>
              <a:defRPr sz="638"/>
            </a:lvl9pPr>
          </a:lstStyle>
          <a:p>
            <a:pPr lvl="0"/>
            <a:r>
              <a:rPr lang="en-US"/>
              <a:t>Click to edit Master text styles</a:t>
            </a:r>
          </a:p>
        </p:txBody>
      </p:sp>
      <p:sp>
        <p:nvSpPr>
          <p:cNvPr id="5" name="Date Placeholder 4"/>
          <p:cNvSpPr>
            <a:spLocks noGrp="1"/>
          </p:cNvSpPr>
          <p:nvPr>
            <p:ph type="dt" sz="half" idx="10"/>
          </p:nvPr>
        </p:nvSpPr>
        <p:spPr/>
        <p:txBody>
          <a:bodyPr/>
          <a:lstStyle/>
          <a:p>
            <a:fld id="{294FFC2E-8D23-420E-AC4F-79DEEE9BA681}"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209899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59" y="7040880"/>
            <a:ext cx="5395557" cy="831216"/>
          </a:xfrm>
        </p:spPr>
        <p:txBody>
          <a:bodyPr anchor="b">
            <a:normAutofit/>
          </a:bodyPr>
          <a:lstStyle>
            <a:lvl1pPr algn="l">
              <a:defRPr sz="204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159" y="894080"/>
            <a:ext cx="5395557" cy="5640386"/>
          </a:xfrm>
        </p:spPr>
        <p:txBody>
          <a:bodyPr anchor="t">
            <a:normAutofit/>
          </a:bodyPr>
          <a:lstStyle>
            <a:lvl1pPr marL="0" indent="0" algn="ctr">
              <a:buNone/>
              <a:defRPr sz="1360"/>
            </a:lvl1pPr>
            <a:lvl2pPr marL="388620" indent="0">
              <a:buNone/>
              <a:defRPr sz="1360"/>
            </a:lvl2pPr>
            <a:lvl3pPr marL="777240" indent="0">
              <a:buNone/>
              <a:defRPr sz="1360"/>
            </a:lvl3pPr>
            <a:lvl4pPr marL="1165860" indent="0">
              <a:buNone/>
              <a:defRPr sz="1360"/>
            </a:lvl4pPr>
            <a:lvl5pPr marL="1554480" indent="0">
              <a:buNone/>
              <a:defRPr sz="1360"/>
            </a:lvl5pPr>
            <a:lvl6pPr marL="1943100" indent="0">
              <a:buNone/>
              <a:defRPr sz="1360"/>
            </a:lvl6pPr>
            <a:lvl7pPr marL="2331720" indent="0">
              <a:buNone/>
              <a:defRPr sz="1360"/>
            </a:lvl7pPr>
            <a:lvl8pPr marL="2720340" indent="0">
              <a:buNone/>
              <a:defRPr sz="1360"/>
            </a:lvl8pPr>
            <a:lvl9pPr marL="3108960" indent="0">
              <a:buNone/>
              <a:defRPr sz="1360"/>
            </a:lvl9pPr>
          </a:lstStyle>
          <a:p>
            <a:r>
              <a:rPr lang="en-US"/>
              <a:t>Click icon to add picture</a:t>
            </a:r>
            <a:endParaRPr lang="en-US" dirty="0"/>
          </a:p>
        </p:txBody>
      </p:sp>
      <p:sp>
        <p:nvSpPr>
          <p:cNvPr id="4" name="Text Placeholder 3"/>
          <p:cNvSpPr>
            <a:spLocks noGrp="1"/>
          </p:cNvSpPr>
          <p:nvPr>
            <p:ph type="body" sz="half" idx="2"/>
          </p:nvPr>
        </p:nvSpPr>
        <p:spPr>
          <a:xfrm>
            <a:off x="518159" y="7872096"/>
            <a:ext cx="5395557" cy="988569"/>
          </a:xfrm>
        </p:spPr>
        <p:txBody>
          <a:bodyPr>
            <a:normAutofit/>
          </a:bodyPr>
          <a:lstStyle>
            <a:lvl1pPr marL="0" indent="0">
              <a:buNone/>
              <a:defRPr sz="1020"/>
            </a:lvl1pPr>
            <a:lvl2pPr marL="388620" indent="0">
              <a:buNone/>
              <a:defRPr sz="1020"/>
            </a:lvl2pPr>
            <a:lvl3pPr marL="777240" indent="0">
              <a:buNone/>
              <a:defRPr sz="850"/>
            </a:lvl3pPr>
            <a:lvl4pPr marL="1165860" indent="0">
              <a:buNone/>
              <a:defRPr sz="765"/>
            </a:lvl4pPr>
            <a:lvl5pPr marL="1554480" indent="0">
              <a:buNone/>
              <a:defRPr sz="765"/>
            </a:lvl5pPr>
            <a:lvl6pPr marL="1943100" indent="0">
              <a:buNone/>
              <a:defRPr sz="765"/>
            </a:lvl6pPr>
            <a:lvl7pPr marL="2331720" indent="0">
              <a:buNone/>
              <a:defRPr sz="765"/>
            </a:lvl7pPr>
            <a:lvl8pPr marL="2720340" indent="0">
              <a:buNone/>
              <a:defRPr sz="765"/>
            </a:lvl8pPr>
            <a:lvl9pPr marL="3108960" indent="0">
              <a:buNone/>
              <a:defRPr sz="765"/>
            </a:lvl9pPr>
          </a:lstStyle>
          <a:p>
            <a:pPr lvl="0"/>
            <a:r>
              <a:rPr lang="en-US"/>
              <a:t>Click to edit Master text styles</a:t>
            </a:r>
          </a:p>
        </p:txBody>
      </p:sp>
      <p:sp>
        <p:nvSpPr>
          <p:cNvPr id="5" name="Date Placeholder 4"/>
          <p:cNvSpPr>
            <a:spLocks noGrp="1"/>
          </p:cNvSpPr>
          <p:nvPr>
            <p:ph type="dt" sz="half" idx="10"/>
          </p:nvPr>
        </p:nvSpPr>
        <p:spPr/>
        <p:txBody>
          <a:bodyPr/>
          <a:lstStyle/>
          <a:p>
            <a:fld id="{294FFC2E-8D23-420E-AC4F-79DEEE9BA681}"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BB2B3-AFEF-433F-ADBE-5FBE497301EF}" type="slidenum">
              <a:rPr lang="en-US" smtClean="0"/>
              <a:t>‹#›</a:t>
            </a:fld>
            <a:endParaRPr lang="en-US"/>
          </a:p>
        </p:txBody>
      </p:sp>
    </p:spTree>
    <p:extLst>
      <p:ext uri="{BB962C8B-B14F-4D97-AF65-F5344CB8AC3E}">
        <p14:creationId xmlns:p14="http://schemas.microsoft.com/office/powerpoint/2010/main" val="2504706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7196" y="-12419"/>
            <a:ext cx="7795619" cy="10083238"/>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18160" y="894080"/>
            <a:ext cx="5395556" cy="193717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18159" y="3168866"/>
            <a:ext cx="5395557" cy="5691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94469" y="8860666"/>
            <a:ext cx="581512" cy="535517"/>
          </a:xfrm>
          <a:prstGeom prst="rect">
            <a:avLst/>
          </a:prstGeom>
        </p:spPr>
        <p:txBody>
          <a:bodyPr vert="horz" lIns="91440" tIns="45720" rIns="91440" bIns="45720" rtlCol="0" anchor="ctr"/>
          <a:lstStyle>
            <a:lvl1pPr algn="r">
              <a:defRPr sz="765">
                <a:solidFill>
                  <a:schemeClr val="tx1">
                    <a:tint val="75000"/>
                  </a:schemeClr>
                </a:solidFill>
              </a:defRPr>
            </a:lvl1pPr>
          </a:lstStyle>
          <a:p>
            <a:fld id="{294FFC2E-8D23-420E-AC4F-79DEEE9BA681}" type="datetimeFigureOut">
              <a:rPr lang="en-US" smtClean="0"/>
              <a:t>4/18/2023</a:t>
            </a:fld>
            <a:endParaRPr lang="en-US"/>
          </a:p>
        </p:txBody>
      </p:sp>
      <p:sp>
        <p:nvSpPr>
          <p:cNvPr id="5" name="Footer Placeholder 4"/>
          <p:cNvSpPr>
            <a:spLocks noGrp="1"/>
          </p:cNvSpPr>
          <p:nvPr>
            <p:ph type="ftr" sz="quarter" idx="3"/>
          </p:nvPr>
        </p:nvSpPr>
        <p:spPr>
          <a:xfrm>
            <a:off x="518160" y="8860666"/>
            <a:ext cx="3929527" cy="535517"/>
          </a:xfrm>
          <a:prstGeom prst="rect">
            <a:avLst/>
          </a:prstGeom>
        </p:spPr>
        <p:txBody>
          <a:bodyPr vert="horz" lIns="91440" tIns="45720" rIns="91440" bIns="45720" rtlCol="0" anchor="ctr"/>
          <a:lstStyle>
            <a:lvl1pPr algn="l">
              <a:defRPr sz="76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77975" y="8860666"/>
            <a:ext cx="435742" cy="535517"/>
          </a:xfrm>
          <a:prstGeom prst="rect">
            <a:avLst/>
          </a:prstGeom>
        </p:spPr>
        <p:txBody>
          <a:bodyPr vert="horz" lIns="91440" tIns="45720" rIns="91440" bIns="45720" rtlCol="0" anchor="ctr"/>
          <a:lstStyle>
            <a:lvl1pPr algn="r">
              <a:defRPr sz="765">
                <a:solidFill>
                  <a:schemeClr val="accent1"/>
                </a:solidFill>
              </a:defRPr>
            </a:lvl1pPr>
          </a:lstStyle>
          <a:p>
            <a:fld id="{1C6BB2B3-AFEF-433F-ADBE-5FBE497301EF}" type="slidenum">
              <a:rPr lang="en-US" smtClean="0"/>
              <a:t>‹#›</a:t>
            </a:fld>
            <a:endParaRPr lang="en-US"/>
          </a:p>
        </p:txBody>
      </p:sp>
    </p:spTree>
    <p:extLst>
      <p:ext uri="{BB962C8B-B14F-4D97-AF65-F5344CB8AC3E}">
        <p14:creationId xmlns:p14="http://schemas.microsoft.com/office/powerpoint/2010/main" val="340823141"/>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388620" rtl="0" eaLnBrk="1" latinLnBrk="0" hangingPunct="1">
        <a:spcBef>
          <a:spcPct val="0"/>
        </a:spcBef>
        <a:buNone/>
        <a:defRPr sz="306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91465" indent="-291465" algn="l" defTabSz="388620" rtl="0" eaLnBrk="1" latinLnBrk="0" hangingPunct="1">
        <a:spcBef>
          <a:spcPts val="850"/>
        </a:spcBef>
        <a:spcAft>
          <a:spcPts val="0"/>
        </a:spcAft>
        <a:buClr>
          <a:schemeClr val="accent1"/>
        </a:buClr>
        <a:buSzPct val="80000"/>
        <a:buFont typeface="Wingdings 3" charset="2"/>
        <a:buChar char=""/>
        <a:defRPr sz="1530" kern="1200">
          <a:solidFill>
            <a:schemeClr val="tx1">
              <a:lumMod val="75000"/>
              <a:lumOff val="25000"/>
            </a:schemeClr>
          </a:solidFill>
          <a:latin typeface="+mn-lt"/>
          <a:ea typeface="+mn-ea"/>
          <a:cs typeface="+mn-cs"/>
        </a:defRPr>
      </a:lvl1pPr>
      <a:lvl2pPr marL="631508" indent="-242888" algn="l" defTabSz="388620" rtl="0" eaLnBrk="1" latinLnBrk="0" hangingPunct="1">
        <a:spcBef>
          <a:spcPts val="850"/>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2pPr>
      <a:lvl3pPr marL="971550" indent="-194310" algn="l" defTabSz="388620" rtl="0" eaLnBrk="1" latinLnBrk="0" hangingPunct="1">
        <a:spcBef>
          <a:spcPts val="850"/>
        </a:spcBef>
        <a:spcAft>
          <a:spcPts val="0"/>
        </a:spcAft>
        <a:buClr>
          <a:schemeClr val="accent1"/>
        </a:buClr>
        <a:buSzPct val="80000"/>
        <a:buFont typeface="Wingdings 3" charset="2"/>
        <a:buChar char=""/>
        <a:defRPr sz="1190" kern="1200">
          <a:solidFill>
            <a:schemeClr val="tx1">
              <a:lumMod val="75000"/>
              <a:lumOff val="25000"/>
            </a:schemeClr>
          </a:solidFill>
          <a:latin typeface="+mn-lt"/>
          <a:ea typeface="+mn-ea"/>
          <a:cs typeface="+mn-cs"/>
        </a:defRPr>
      </a:lvl3pPr>
      <a:lvl4pPr marL="1360170" indent="-194310" algn="l" defTabSz="388620"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4pPr>
      <a:lvl5pPr marL="1748790" indent="-194310" algn="l" defTabSz="388620"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5pPr>
      <a:lvl6pPr marL="2137410" indent="-194310" algn="l" defTabSz="388620"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6pPr>
      <a:lvl7pPr marL="2526030" indent="-194310" algn="l" defTabSz="388620"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7pPr>
      <a:lvl8pPr marL="2914650" indent="-194310" algn="l" defTabSz="388620"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8pPr>
      <a:lvl9pPr marL="3303270" indent="-194310" algn="l" defTabSz="388620"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9pPr>
    </p:bodyStyle>
    <p:otherStyle>
      <a:defPPr>
        <a:defRPr lang="en-US"/>
      </a:defPPr>
      <a:lvl1pPr marL="0" algn="l" defTabSz="388620" rtl="0" eaLnBrk="1" latinLnBrk="0" hangingPunct="1">
        <a:defRPr sz="1530" kern="1200">
          <a:solidFill>
            <a:schemeClr val="tx1"/>
          </a:solidFill>
          <a:latin typeface="+mn-lt"/>
          <a:ea typeface="+mn-ea"/>
          <a:cs typeface="+mn-cs"/>
        </a:defRPr>
      </a:lvl1pPr>
      <a:lvl2pPr marL="388620" algn="l" defTabSz="388620" rtl="0" eaLnBrk="1" latinLnBrk="0" hangingPunct="1">
        <a:defRPr sz="1530" kern="1200">
          <a:solidFill>
            <a:schemeClr val="tx1"/>
          </a:solidFill>
          <a:latin typeface="+mn-lt"/>
          <a:ea typeface="+mn-ea"/>
          <a:cs typeface="+mn-cs"/>
        </a:defRPr>
      </a:lvl2pPr>
      <a:lvl3pPr marL="777240" algn="l" defTabSz="388620" rtl="0" eaLnBrk="1" latinLnBrk="0" hangingPunct="1">
        <a:defRPr sz="1530" kern="1200">
          <a:solidFill>
            <a:schemeClr val="tx1"/>
          </a:solidFill>
          <a:latin typeface="+mn-lt"/>
          <a:ea typeface="+mn-ea"/>
          <a:cs typeface="+mn-cs"/>
        </a:defRPr>
      </a:lvl3pPr>
      <a:lvl4pPr marL="1165860" algn="l" defTabSz="388620" rtl="0" eaLnBrk="1" latinLnBrk="0" hangingPunct="1">
        <a:defRPr sz="1530" kern="1200">
          <a:solidFill>
            <a:schemeClr val="tx1"/>
          </a:solidFill>
          <a:latin typeface="+mn-lt"/>
          <a:ea typeface="+mn-ea"/>
          <a:cs typeface="+mn-cs"/>
        </a:defRPr>
      </a:lvl4pPr>
      <a:lvl5pPr marL="1554480" algn="l" defTabSz="388620" rtl="0" eaLnBrk="1" latinLnBrk="0" hangingPunct="1">
        <a:defRPr sz="1530" kern="1200">
          <a:solidFill>
            <a:schemeClr val="tx1"/>
          </a:solidFill>
          <a:latin typeface="+mn-lt"/>
          <a:ea typeface="+mn-ea"/>
          <a:cs typeface="+mn-cs"/>
        </a:defRPr>
      </a:lvl5pPr>
      <a:lvl6pPr marL="1943100" algn="l" defTabSz="388620" rtl="0" eaLnBrk="1" latinLnBrk="0" hangingPunct="1">
        <a:defRPr sz="1530" kern="1200">
          <a:solidFill>
            <a:schemeClr val="tx1"/>
          </a:solidFill>
          <a:latin typeface="+mn-lt"/>
          <a:ea typeface="+mn-ea"/>
          <a:cs typeface="+mn-cs"/>
        </a:defRPr>
      </a:lvl6pPr>
      <a:lvl7pPr marL="2331720" algn="l" defTabSz="388620" rtl="0" eaLnBrk="1" latinLnBrk="0" hangingPunct="1">
        <a:defRPr sz="1530" kern="1200">
          <a:solidFill>
            <a:schemeClr val="tx1"/>
          </a:solidFill>
          <a:latin typeface="+mn-lt"/>
          <a:ea typeface="+mn-ea"/>
          <a:cs typeface="+mn-cs"/>
        </a:defRPr>
      </a:lvl7pPr>
      <a:lvl8pPr marL="2720340" algn="l" defTabSz="388620" rtl="0" eaLnBrk="1" latinLnBrk="0" hangingPunct="1">
        <a:defRPr sz="1530" kern="1200">
          <a:solidFill>
            <a:schemeClr val="tx1"/>
          </a:solidFill>
          <a:latin typeface="+mn-lt"/>
          <a:ea typeface="+mn-ea"/>
          <a:cs typeface="+mn-cs"/>
        </a:defRPr>
      </a:lvl8pPr>
      <a:lvl9pPr marL="3108960" algn="l" defTabSz="38862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familyautismconnection.com/golf-tournament" TargetMode="Externa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A9FB9A8-ACF7-839A-2A55-5280FDBB5C4F}"/>
              </a:ext>
            </a:extLst>
          </p:cNvPr>
          <p:cNvPicPr>
            <a:picLocks noChangeAspect="1"/>
          </p:cNvPicPr>
          <p:nvPr/>
        </p:nvPicPr>
        <p:blipFill>
          <a:blip r:embed="rId2"/>
          <a:stretch>
            <a:fillRect/>
          </a:stretch>
        </p:blipFill>
        <p:spPr>
          <a:xfrm>
            <a:off x="1151142" y="213225"/>
            <a:ext cx="4642202" cy="2152014"/>
          </a:xfrm>
          <a:prstGeom prst="rect">
            <a:avLst/>
          </a:prstGeom>
        </p:spPr>
      </p:pic>
      <p:sp>
        <p:nvSpPr>
          <p:cNvPr id="6" name="TextBox 5">
            <a:extLst>
              <a:ext uri="{FF2B5EF4-FFF2-40B4-BE49-F238E27FC236}">
                <a16:creationId xmlns:a16="http://schemas.microsoft.com/office/drawing/2014/main" id="{6F7822D7-D090-C316-E900-768CD83D03F8}"/>
              </a:ext>
            </a:extLst>
          </p:cNvPr>
          <p:cNvSpPr txBox="1"/>
          <p:nvPr/>
        </p:nvSpPr>
        <p:spPr>
          <a:xfrm>
            <a:off x="921200" y="2539299"/>
            <a:ext cx="5102087" cy="646331"/>
          </a:xfrm>
          <a:prstGeom prst="rect">
            <a:avLst/>
          </a:prstGeom>
          <a:noFill/>
        </p:spPr>
        <p:txBody>
          <a:bodyPr wrap="square" rtlCol="0">
            <a:spAutoFit/>
          </a:bodyPr>
          <a:lstStyle/>
          <a:p>
            <a:pPr algn="ctr"/>
            <a:r>
              <a:rPr lang="en-US" dirty="0">
                <a:latin typeface="Trade Gothic Next Heavy" panose="020B0903040303020004" pitchFamily="34" charset="0"/>
              </a:rPr>
              <a:t>FRIDAY, JUNE 9</a:t>
            </a:r>
            <a:r>
              <a:rPr lang="en-US" baseline="30000" dirty="0">
                <a:latin typeface="Trade Gothic Next Heavy" panose="020B0903040303020004" pitchFamily="34" charset="0"/>
              </a:rPr>
              <a:t>TH</a:t>
            </a:r>
            <a:endParaRPr lang="en-US" dirty="0">
              <a:latin typeface="Trade Gothic Next Heavy" panose="020B0903040303020004" pitchFamily="34" charset="0"/>
            </a:endParaRPr>
          </a:p>
          <a:p>
            <a:pPr algn="ctr"/>
            <a:r>
              <a:rPr lang="en-US" dirty="0">
                <a:latin typeface="Trade Gothic Next Heavy" panose="020B0903040303020004" pitchFamily="34" charset="0"/>
              </a:rPr>
              <a:t>WEBSTER GOLF CLUB</a:t>
            </a:r>
          </a:p>
        </p:txBody>
      </p:sp>
      <p:sp>
        <p:nvSpPr>
          <p:cNvPr id="7" name="Rectangle 6">
            <a:extLst>
              <a:ext uri="{FF2B5EF4-FFF2-40B4-BE49-F238E27FC236}">
                <a16:creationId xmlns:a16="http://schemas.microsoft.com/office/drawing/2014/main" id="{D64C7460-B68D-9C27-C830-F52737967AC5}"/>
              </a:ext>
            </a:extLst>
          </p:cNvPr>
          <p:cNvSpPr/>
          <p:nvPr/>
        </p:nvSpPr>
        <p:spPr>
          <a:xfrm>
            <a:off x="624829" y="3172378"/>
            <a:ext cx="5694828" cy="584775"/>
          </a:xfrm>
          <a:prstGeom prst="rect">
            <a:avLst/>
          </a:prstGeom>
        </p:spPr>
        <p:txBody>
          <a:bodyPr wrap="square">
            <a:spAutoFit/>
          </a:bodyPr>
          <a:lstStyle/>
          <a:p>
            <a:pPr algn="ctr"/>
            <a:r>
              <a:rPr lang="en-US" sz="1600" dirty="0">
                <a:latin typeface="Trade Gothic Next Cond" panose="020B0506040303020004" pitchFamily="34" charset="0"/>
                <a:ea typeface="Ebrima" panose="02000000000000000000" pitchFamily="2" charset="0"/>
                <a:cs typeface="MV Boli" panose="02000500030200090000" pitchFamily="2" charset="0"/>
              </a:rPr>
              <a:t>Join us for a day of golf and fun with friends working together to help provide high quality programs, recreation and services to families facing autism. </a:t>
            </a:r>
          </a:p>
        </p:txBody>
      </p:sp>
      <p:sp>
        <p:nvSpPr>
          <p:cNvPr id="10" name="TextBox 9">
            <a:extLst>
              <a:ext uri="{FF2B5EF4-FFF2-40B4-BE49-F238E27FC236}">
                <a16:creationId xmlns:a16="http://schemas.microsoft.com/office/drawing/2014/main" id="{2312076C-F2F1-B021-0DA2-E0F1B19D7EF9}"/>
              </a:ext>
            </a:extLst>
          </p:cNvPr>
          <p:cNvSpPr txBox="1"/>
          <p:nvPr/>
        </p:nvSpPr>
        <p:spPr>
          <a:xfrm>
            <a:off x="214116" y="8723525"/>
            <a:ext cx="5694828" cy="1169551"/>
          </a:xfrm>
          <a:prstGeom prst="rect">
            <a:avLst/>
          </a:prstGeom>
          <a:noFill/>
        </p:spPr>
        <p:txBody>
          <a:bodyPr wrap="square">
            <a:spAutoFit/>
          </a:bodyPr>
          <a:lstStyle/>
          <a:p>
            <a:pPr algn="ctr"/>
            <a:r>
              <a:rPr lang="en-US" sz="1400" b="1" dirty="0">
                <a:latin typeface="Trade Gothic Next Cond" panose="020B0506040303020004" pitchFamily="34" charset="0"/>
                <a:ea typeface="Ebrima" panose="02000000000000000000" pitchFamily="2" charset="0"/>
                <a:cs typeface="Ebrima" panose="02000000000000000000" pitchFamily="2" charset="0"/>
              </a:rPr>
              <a:t>Family Autism Connection (FAC) </a:t>
            </a:r>
            <a:r>
              <a:rPr lang="en-US" sz="1400" b="0" i="0" dirty="0">
                <a:solidFill>
                  <a:srgbClr val="212529"/>
                </a:solidFill>
                <a:effectLst/>
                <a:latin typeface="Trade Gothic Next Cond" panose="020B0506040303020004" pitchFamily="34" charset="0"/>
              </a:rPr>
              <a:t>is a grassroots non-profit organization created by a collaboration of educators and parents. Our mission is to provide traditional family experiences for families in Rochester, NY and surrounding areas. We are an inclusive organization and serve families dealing with Autism Spectrum Disorder and other developmental delays as well as families without disabilities. </a:t>
            </a:r>
            <a:endParaRPr lang="en-US" sz="1400" dirty="0">
              <a:latin typeface="Trade Gothic Next Cond" panose="020B0506040303020004" pitchFamily="34" charset="0"/>
              <a:ea typeface="Ebrima" panose="02000000000000000000" pitchFamily="2" charset="0"/>
              <a:cs typeface="Ebrima" panose="02000000000000000000" pitchFamily="2" charset="0"/>
            </a:endParaRPr>
          </a:p>
        </p:txBody>
      </p:sp>
      <p:grpSp>
        <p:nvGrpSpPr>
          <p:cNvPr id="11" name="Group 10">
            <a:extLst>
              <a:ext uri="{FF2B5EF4-FFF2-40B4-BE49-F238E27FC236}">
                <a16:creationId xmlns:a16="http://schemas.microsoft.com/office/drawing/2014/main" id="{734AE8C2-82A1-0715-C08F-5F634F800F9A}"/>
              </a:ext>
            </a:extLst>
          </p:cNvPr>
          <p:cNvGrpSpPr/>
          <p:nvPr/>
        </p:nvGrpSpPr>
        <p:grpSpPr>
          <a:xfrm>
            <a:off x="3644520" y="2129751"/>
            <a:ext cx="2222571" cy="469215"/>
            <a:chOff x="6953250" y="5598376"/>
            <a:chExt cx="2222571" cy="469215"/>
          </a:xfrm>
        </p:grpSpPr>
        <p:pic>
          <p:nvPicPr>
            <p:cNvPr id="12" name="Picture 11" descr="A picture containing text&#10;&#10;Description automatically generated">
              <a:extLst>
                <a:ext uri="{FF2B5EF4-FFF2-40B4-BE49-F238E27FC236}">
                  <a16:creationId xmlns:a16="http://schemas.microsoft.com/office/drawing/2014/main" id="{57EBA3A2-39E1-1B73-64F1-6B16A239EF57}"/>
                </a:ext>
              </a:extLst>
            </p:cNvPr>
            <p:cNvPicPr>
              <a:picLocks noChangeAspect="1"/>
            </p:cNvPicPr>
            <p:nvPr/>
          </p:nvPicPr>
          <p:blipFill>
            <a:blip r:embed="rId3" cstate="print">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8440717" y="5598376"/>
              <a:ext cx="735104" cy="469215"/>
            </a:xfrm>
            <a:prstGeom prst="rect">
              <a:avLst/>
            </a:prstGeom>
          </p:spPr>
        </p:pic>
        <p:sp>
          <p:nvSpPr>
            <p:cNvPr id="13" name="TextBox 12">
              <a:extLst>
                <a:ext uri="{FF2B5EF4-FFF2-40B4-BE49-F238E27FC236}">
                  <a16:creationId xmlns:a16="http://schemas.microsoft.com/office/drawing/2014/main" id="{E02D5E43-D5BD-6A0C-A4CC-F5E66EDFA694}"/>
                </a:ext>
              </a:extLst>
            </p:cNvPr>
            <p:cNvSpPr txBox="1"/>
            <p:nvPr/>
          </p:nvSpPr>
          <p:spPr>
            <a:xfrm>
              <a:off x="6953250" y="5598376"/>
              <a:ext cx="1487467" cy="276999"/>
            </a:xfrm>
            <a:prstGeom prst="rect">
              <a:avLst/>
            </a:prstGeom>
            <a:noFill/>
          </p:spPr>
          <p:txBody>
            <a:bodyPr wrap="square" rtlCol="0">
              <a:spAutoFit/>
            </a:bodyPr>
            <a:lstStyle/>
            <a:p>
              <a:pPr algn="r"/>
              <a:r>
                <a:rPr lang="en-US" sz="1200" dirty="0">
                  <a:latin typeface="Trade Gothic Next Cond" panose="020B0506040303020004" pitchFamily="34" charset="0"/>
                </a:rPr>
                <a:t>proceeds to benefit</a:t>
              </a:r>
            </a:p>
          </p:txBody>
        </p:sp>
      </p:grpSp>
      <p:sp>
        <p:nvSpPr>
          <p:cNvPr id="15" name="TextBox 14">
            <a:extLst>
              <a:ext uri="{FF2B5EF4-FFF2-40B4-BE49-F238E27FC236}">
                <a16:creationId xmlns:a16="http://schemas.microsoft.com/office/drawing/2014/main" id="{7B11E424-7C2F-A1BF-9408-B1C80B55B114}"/>
              </a:ext>
            </a:extLst>
          </p:cNvPr>
          <p:cNvSpPr txBox="1"/>
          <p:nvPr/>
        </p:nvSpPr>
        <p:spPr>
          <a:xfrm>
            <a:off x="1035543" y="3899856"/>
            <a:ext cx="4873401" cy="2092881"/>
          </a:xfrm>
          <a:prstGeom prst="rect">
            <a:avLst/>
          </a:prstGeom>
          <a:noFill/>
        </p:spPr>
        <p:txBody>
          <a:bodyPr wrap="square">
            <a:spAutoFit/>
          </a:bodyPr>
          <a:lstStyle/>
          <a:p>
            <a:pPr algn="ctr"/>
            <a:r>
              <a:rPr lang="en-US" b="1" u="sng" dirty="0">
                <a:latin typeface="Trade Gothic Next Heavy" panose="020B0903040303020004" pitchFamily="34" charset="0"/>
                <a:ea typeface="Ebrima" panose="02000000000000000000" pitchFamily="2" charset="0"/>
                <a:cs typeface="Ebrima" panose="02000000000000000000" pitchFamily="2" charset="0"/>
              </a:rPr>
              <a:t>2023 TOURNAMENT SCHEDULE</a:t>
            </a:r>
            <a:endParaRPr lang="en-US" dirty="0">
              <a:latin typeface="Trade Gothic Next Heavy" panose="020B0903040303020004" pitchFamily="34" charset="0"/>
              <a:ea typeface="Ebrima" panose="02000000000000000000" pitchFamily="2" charset="0"/>
              <a:cs typeface="Ebrima" panose="02000000000000000000" pitchFamily="2" charset="0"/>
            </a:endParaRPr>
          </a:p>
          <a:p>
            <a:pPr lvl="2" defTabSz="573088"/>
            <a:r>
              <a:rPr lang="en-US" sz="1600" b="1" dirty="0">
                <a:solidFill>
                  <a:srgbClr val="2167B3"/>
                </a:solidFill>
                <a:latin typeface="Trade Gothic Next Heavy" panose="020B0903040303020004" pitchFamily="34" charset="0"/>
                <a:ea typeface="Ebrima" panose="02000000000000000000" pitchFamily="2" charset="0"/>
                <a:cs typeface="Ebrima" panose="02000000000000000000" pitchFamily="2" charset="0"/>
              </a:rPr>
              <a:t>12:00p</a:t>
            </a:r>
            <a:r>
              <a:rPr lang="en-US" sz="1600" b="1" dirty="0">
                <a:solidFill>
                  <a:srgbClr val="062F94"/>
                </a:solidFill>
                <a:latin typeface="Trade Gothic Next Heavy" panose="020B0903040303020004" pitchFamily="34" charset="0"/>
                <a:ea typeface="Ebrima" panose="02000000000000000000" pitchFamily="2" charset="0"/>
                <a:cs typeface="Ebrima" panose="02000000000000000000" pitchFamily="2" charset="0"/>
              </a:rPr>
              <a:t>	</a:t>
            </a:r>
            <a:r>
              <a:rPr lang="en-US" sz="1600" dirty="0">
                <a:latin typeface="Trade Gothic Next Heavy" panose="020B0903040303020004" pitchFamily="34" charset="0"/>
                <a:ea typeface="Ebrima" panose="02000000000000000000" pitchFamily="2" charset="0"/>
                <a:cs typeface="Ebrima" panose="02000000000000000000" pitchFamily="2" charset="0"/>
              </a:rPr>
              <a:t>Registration Opens  </a:t>
            </a:r>
          </a:p>
          <a:p>
            <a:pPr lvl="2" defTabSz="573088"/>
            <a:r>
              <a:rPr lang="en-US" sz="1600" b="1" dirty="0">
                <a:solidFill>
                  <a:srgbClr val="2167B3"/>
                </a:solidFill>
                <a:latin typeface="Trade Gothic Next Heavy" panose="020B0903040303020004" pitchFamily="34" charset="0"/>
                <a:ea typeface="Ebrima" panose="02000000000000000000" pitchFamily="2" charset="0"/>
                <a:cs typeface="Ebrima" panose="02000000000000000000" pitchFamily="2" charset="0"/>
              </a:rPr>
              <a:t>  1:00p</a:t>
            </a:r>
            <a:r>
              <a:rPr lang="en-US" sz="1600" b="1" dirty="0">
                <a:solidFill>
                  <a:srgbClr val="00853E"/>
                </a:solidFill>
                <a:latin typeface="Trade Gothic Next Heavy" panose="020B0903040303020004" pitchFamily="34" charset="0"/>
                <a:ea typeface="Ebrima" panose="02000000000000000000" pitchFamily="2" charset="0"/>
                <a:cs typeface="Ebrima" panose="02000000000000000000" pitchFamily="2" charset="0"/>
              </a:rPr>
              <a:t>	</a:t>
            </a:r>
            <a:r>
              <a:rPr lang="en-US" sz="1600" dirty="0">
                <a:latin typeface="Trade Gothic Next Heavy" panose="020B0903040303020004" pitchFamily="34" charset="0"/>
                <a:ea typeface="Ebrima" panose="02000000000000000000" pitchFamily="2" charset="0"/>
                <a:cs typeface="Ebrima" panose="02000000000000000000" pitchFamily="2" charset="0"/>
              </a:rPr>
              <a:t>Shotgun Start w/Box Lunch</a:t>
            </a:r>
          </a:p>
          <a:p>
            <a:pPr lvl="2" defTabSz="573088"/>
            <a:r>
              <a:rPr lang="en-US" sz="1600" b="1" dirty="0">
                <a:solidFill>
                  <a:srgbClr val="062F94"/>
                </a:solidFill>
                <a:latin typeface="Trade Gothic Next Heavy" panose="020B0903040303020004" pitchFamily="34" charset="0"/>
                <a:ea typeface="Ebrima" panose="02000000000000000000" pitchFamily="2" charset="0"/>
                <a:cs typeface="Ebrima" panose="02000000000000000000" pitchFamily="2" charset="0"/>
              </a:rPr>
              <a:t> </a:t>
            </a:r>
            <a:r>
              <a:rPr lang="en-US" sz="1600" b="1" dirty="0">
                <a:solidFill>
                  <a:srgbClr val="2167B3"/>
                </a:solidFill>
                <a:latin typeface="Trade Gothic Next Heavy" panose="020B0903040303020004" pitchFamily="34" charset="0"/>
                <a:ea typeface="Ebrima" panose="02000000000000000000" pitchFamily="2" charset="0"/>
                <a:cs typeface="Ebrima" panose="02000000000000000000" pitchFamily="2" charset="0"/>
              </a:rPr>
              <a:t> 6:00p</a:t>
            </a:r>
            <a:r>
              <a:rPr lang="en-US" sz="1600" dirty="0">
                <a:solidFill>
                  <a:srgbClr val="2167B3"/>
                </a:solidFill>
                <a:latin typeface="Trade Gothic Next Heavy" panose="020B0903040303020004" pitchFamily="34" charset="0"/>
                <a:ea typeface="Ebrima" panose="02000000000000000000" pitchFamily="2" charset="0"/>
                <a:cs typeface="Ebrima" panose="02000000000000000000" pitchFamily="2" charset="0"/>
              </a:rPr>
              <a:t> </a:t>
            </a:r>
            <a:r>
              <a:rPr lang="en-US" sz="1600" dirty="0">
                <a:solidFill>
                  <a:srgbClr val="062F94"/>
                </a:solidFill>
                <a:latin typeface="Trade Gothic Next Heavy" panose="020B0903040303020004" pitchFamily="34" charset="0"/>
                <a:ea typeface="Ebrima" panose="02000000000000000000" pitchFamily="2" charset="0"/>
                <a:cs typeface="Ebrima" panose="02000000000000000000" pitchFamily="2" charset="0"/>
              </a:rPr>
              <a:t>	</a:t>
            </a:r>
            <a:r>
              <a:rPr lang="en-US" sz="1600" dirty="0">
                <a:latin typeface="Trade Gothic Next Heavy" panose="020B0903040303020004" pitchFamily="34" charset="0"/>
                <a:ea typeface="Ebrima" panose="02000000000000000000" pitchFamily="2" charset="0"/>
                <a:cs typeface="Ebrima" panose="02000000000000000000" pitchFamily="2" charset="0"/>
              </a:rPr>
              <a:t>Dinner and Awards  </a:t>
            </a:r>
          </a:p>
          <a:p>
            <a:pPr lvl="1" defTabSz="573088"/>
            <a:endParaRPr lang="en-US" sz="1600" dirty="0">
              <a:latin typeface="Trade Gothic Next Heavy" panose="020B0903040303020004" pitchFamily="34" charset="0"/>
              <a:ea typeface="Ebrima" panose="02000000000000000000" pitchFamily="2" charset="0"/>
              <a:cs typeface="Ebrima" panose="02000000000000000000" pitchFamily="2" charset="0"/>
            </a:endParaRPr>
          </a:p>
          <a:p>
            <a:pPr lvl="1" defTabSz="573088"/>
            <a:endParaRPr lang="en-US" sz="1600" dirty="0">
              <a:latin typeface="Trade Gothic Next Heavy" panose="020B0903040303020004" pitchFamily="34" charset="0"/>
              <a:ea typeface="Ebrima" panose="02000000000000000000" pitchFamily="2" charset="0"/>
              <a:cs typeface="Ebrima" panose="02000000000000000000" pitchFamily="2" charset="0"/>
            </a:endParaRPr>
          </a:p>
          <a:p>
            <a:pPr marL="0" lvl="1" algn="ctr" defTabSz="573088"/>
            <a:r>
              <a:rPr lang="en-US" sz="1600" b="1" dirty="0">
                <a:solidFill>
                  <a:srgbClr val="2167B3"/>
                </a:solidFill>
                <a:latin typeface="Trade Gothic Next Heavy" panose="020B0903040303020004" pitchFamily="34" charset="0"/>
                <a:ea typeface="Ebrima" panose="02000000000000000000" pitchFamily="2" charset="0"/>
                <a:cs typeface="Ebrima" panose="02000000000000000000" pitchFamily="2" charset="0"/>
              </a:rPr>
              <a:t>Format: </a:t>
            </a:r>
            <a:r>
              <a:rPr lang="en-US" sz="1600" dirty="0">
                <a:latin typeface="Trade Gothic Next Heavy" panose="020B0903040303020004" pitchFamily="34" charset="0"/>
                <a:ea typeface="Ebrima" panose="02000000000000000000" pitchFamily="2" charset="0"/>
                <a:cs typeface="Ebrima" panose="02000000000000000000" pitchFamily="2" charset="0"/>
              </a:rPr>
              <a:t>4-person scramble </a:t>
            </a:r>
          </a:p>
          <a:p>
            <a:pPr marL="0" lvl="1" algn="ctr" defTabSz="573088"/>
            <a:r>
              <a:rPr lang="en-US" sz="1600" b="1" dirty="0">
                <a:solidFill>
                  <a:srgbClr val="2167B3"/>
                </a:solidFill>
                <a:latin typeface="Trade Gothic Next Heavy" panose="020B0903040303020004" pitchFamily="34" charset="0"/>
                <a:ea typeface="Ebrima" panose="02000000000000000000" pitchFamily="2" charset="0"/>
                <a:cs typeface="Ebrima" panose="02000000000000000000" pitchFamily="2" charset="0"/>
              </a:rPr>
              <a:t>Teams: </a:t>
            </a:r>
            <a:r>
              <a:rPr lang="en-US" sz="1600" dirty="0">
                <a:latin typeface="Trade Gothic Next Heavy" panose="020B0903040303020004" pitchFamily="34" charset="0"/>
                <a:ea typeface="Ebrima" panose="02000000000000000000" pitchFamily="2" charset="0"/>
                <a:cs typeface="Ebrima" panose="02000000000000000000" pitchFamily="2" charset="0"/>
              </a:rPr>
              <a:t>Men, Women, Mixed </a:t>
            </a:r>
          </a:p>
        </p:txBody>
      </p:sp>
      <p:sp>
        <p:nvSpPr>
          <p:cNvPr id="17" name="TextBox 16">
            <a:extLst>
              <a:ext uri="{FF2B5EF4-FFF2-40B4-BE49-F238E27FC236}">
                <a16:creationId xmlns:a16="http://schemas.microsoft.com/office/drawing/2014/main" id="{09D7FCEA-882D-8657-75A9-312CB7906274}"/>
              </a:ext>
            </a:extLst>
          </p:cNvPr>
          <p:cNvSpPr txBox="1"/>
          <p:nvPr/>
        </p:nvSpPr>
        <p:spPr>
          <a:xfrm>
            <a:off x="1544052" y="6394129"/>
            <a:ext cx="3909390" cy="1246495"/>
          </a:xfrm>
          <a:prstGeom prst="rect">
            <a:avLst/>
          </a:prstGeom>
          <a:noFill/>
        </p:spPr>
        <p:txBody>
          <a:bodyPr wrap="square">
            <a:spAutoFit/>
          </a:bodyPr>
          <a:lstStyle/>
          <a:p>
            <a:pPr algn="ctr"/>
            <a:r>
              <a:rPr lang="en-US" sz="1600" dirty="0">
                <a:solidFill>
                  <a:srgbClr val="2167B3"/>
                </a:solidFill>
                <a:latin typeface="Trade Gothic Next Heavy" panose="020B0903040303020004" pitchFamily="34" charset="0"/>
                <a:ea typeface="Ebrima" panose="02000000000000000000" pitchFamily="2" charset="0"/>
                <a:cs typeface="Ebrima" panose="02000000000000000000" pitchFamily="2" charset="0"/>
              </a:rPr>
              <a:t>$150 </a:t>
            </a:r>
            <a:r>
              <a:rPr lang="en-US" sz="1600" dirty="0">
                <a:latin typeface="Trade Gothic Next Heavy" panose="020B0903040303020004" pitchFamily="34" charset="0"/>
                <a:ea typeface="Ebrima" panose="02000000000000000000" pitchFamily="2" charset="0"/>
                <a:cs typeface="Ebrima" panose="02000000000000000000" pitchFamily="2" charset="0"/>
              </a:rPr>
              <a:t>Individual w/Dinner</a:t>
            </a:r>
          </a:p>
          <a:p>
            <a:pPr algn="ctr"/>
            <a:r>
              <a:rPr lang="en-US" sz="1600" dirty="0">
                <a:solidFill>
                  <a:srgbClr val="2167B3"/>
                </a:solidFill>
                <a:latin typeface="Trade Gothic Next Heavy" panose="020B0903040303020004" pitchFamily="34" charset="0"/>
                <a:ea typeface="Ebrima" panose="02000000000000000000" pitchFamily="2" charset="0"/>
                <a:cs typeface="Ebrima" panose="02000000000000000000" pitchFamily="2" charset="0"/>
              </a:rPr>
              <a:t>$550 </a:t>
            </a:r>
            <a:r>
              <a:rPr lang="en-US" sz="1600" dirty="0">
                <a:latin typeface="Trade Gothic Next Heavy" panose="020B0903040303020004" pitchFamily="34" charset="0"/>
                <a:ea typeface="Ebrima" panose="02000000000000000000" pitchFamily="2" charset="0"/>
                <a:cs typeface="Ebrima" panose="02000000000000000000" pitchFamily="2" charset="0"/>
              </a:rPr>
              <a:t>Foursome w/Dinner</a:t>
            </a:r>
          </a:p>
          <a:p>
            <a:pPr algn="ctr"/>
            <a:r>
              <a:rPr lang="en-US" sz="1100" dirty="0">
                <a:latin typeface="Trade Gothic Next Heavy" panose="020B0903040303020004" pitchFamily="34" charset="0"/>
                <a:ea typeface="Ebrima" panose="02000000000000000000" pitchFamily="2" charset="0"/>
                <a:cs typeface="Ebrima" panose="02000000000000000000" pitchFamily="2" charset="0"/>
              </a:rPr>
              <a:t>(includes cart fees, lunch, dinner, prizes and donation) </a:t>
            </a:r>
          </a:p>
          <a:p>
            <a:pPr algn="ctr"/>
            <a:endParaRPr lang="en-US" sz="1600" dirty="0">
              <a:latin typeface="Trade Gothic Next Heavy" panose="020B0903040303020004" pitchFamily="34" charset="0"/>
              <a:ea typeface="Ebrima" panose="02000000000000000000" pitchFamily="2" charset="0"/>
              <a:cs typeface="Ebrima" panose="02000000000000000000" pitchFamily="2" charset="0"/>
            </a:endParaRPr>
          </a:p>
          <a:p>
            <a:pPr algn="ctr"/>
            <a:r>
              <a:rPr lang="en-US" sz="1600" b="1" dirty="0">
                <a:solidFill>
                  <a:srgbClr val="2167B3"/>
                </a:solidFill>
                <a:latin typeface="Trade Gothic Next Heavy" panose="020B0903040303020004" pitchFamily="34" charset="0"/>
                <a:ea typeface="Ebrima" panose="02000000000000000000" pitchFamily="2" charset="0"/>
                <a:cs typeface="Ebrima" panose="02000000000000000000" pitchFamily="2" charset="0"/>
              </a:rPr>
              <a:t>$50 </a:t>
            </a:r>
            <a:r>
              <a:rPr lang="en-US" sz="1600" dirty="0">
                <a:latin typeface="Trade Gothic Next Heavy" panose="020B0903040303020004" pitchFamily="34" charset="0"/>
                <a:ea typeface="Ebrima" panose="02000000000000000000" pitchFamily="2" charset="0"/>
                <a:cs typeface="Ebrima" panose="02000000000000000000" pitchFamily="2" charset="0"/>
              </a:rPr>
              <a:t>Awards Reception/Dinner Only	</a:t>
            </a:r>
          </a:p>
        </p:txBody>
      </p:sp>
      <p:sp>
        <p:nvSpPr>
          <p:cNvPr id="18" name="TextBox 17">
            <a:extLst>
              <a:ext uri="{FF2B5EF4-FFF2-40B4-BE49-F238E27FC236}">
                <a16:creationId xmlns:a16="http://schemas.microsoft.com/office/drawing/2014/main" id="{2DC833B3-F125-0146-4525-6183A1273426}"/>
              </a:ext>
            </a:extLst>
          </p:cNvPr>
          <p:cNvSpPr txBox="1"/>
          <p:nvPr/>
        </p:nvSpPr>
        <p:spPr>
          <a:xfrm>
            <a:off x="624829" y="8000250"/>
            <a:ext cx="5694828" cy="723275"/>
          </a:xfrm>
          <a:prstGeom prst="rect">
            <a:avLst/>
          </a:prstGeom>
          <a:noFill/>
        </p:spPr>
        <p:txBody>
          <a:bodyPr wrap="square" rtlCol="0">
            <a:spAutoFit/>
          </a:bodyPr>
          <a:lstStyle/>
          <a:p>
            <a:pPr algn="ctr"/>
            <a:r>
              <a:rPr lang="en-US" b="1" u="sng" dirty="0">
                <a:latin typeface="Trade Gothic Next Heavy" panose="020B0903040303020004" pitchFamily="34" charset="0"/>
                <a:ea typeface="Ebrima" panose="02000000000000000000" pitchFamily="2" charset="0"/>
                <a:cs typeface="Ebrima" panose="02000000000000000000" pitchFamily="2" charset="0"/>
              </a:rPr>
              <a:t>REGISTRATION</a:t>
            </a:r>
          </a:p>
          <a:p>
            <a:pPr algn="ctr"/>
            <a:r>
              <a:rPr lang="en-US" sz="1600" b="1" dirty="0">
                <a:solidFill>
                  <a:srgbClr val="00B0F0"/>
                </a:solidFill>
                <a:latin typeface="Trade Gothic Next Heavy" panose="020B0903040303020004" pitchFamily="34" charset="0"/>
                <a:ea typeface="Ebrima" panose="02000000000000000000" pitchFamily="2" charset="0"/>
                <a:cs typeface="Ebrima" panose="02000000000000000000" pitchFamily="2" charset="0"/>
                <a:hlinkClick r:id="rId5">
                  <a:extLst>
                    <a:ext uri="{A12FA001-AC4F-418D-AE19-62706E023703}">
                      <ahyp:hlinkClr xmlns:ahyp="http://schemas.microsoft.com/office/drawing/2018/hyperlinkcolor" val="tx"/>
                    </a:ext>
                  </a:extLst>
                </a:hlinkClick>
              </a:rPr>
              <a:t>https://www.familyautismconnection.com/golf-tournament</a:t>
            </a:r>
            <a:endParaRPr lang="en-US" sz="1600" b="1" dirty="0">
              <a:solidFill>
                <a:srgbClr val="00B0F0"/>
              </a:solidFill>
              <a:latin typeface="Trade Gothic Next Heavy" panose="020B0903040303020004" pitchFamily="34" charset="0"/>
              <a:ea typeface="Ebrima" panose="02000000000000000000" pitchFamily="2" charset="0"/>
              <a:cs typeface="Ebrima" panose="02000000000000000000" pitchFamily="2" charset="0"/>
            </a:endParaRPr>
          </a:p>
          <a:p>
            <a:pPr algn="ctr"/>
            <a:endParaRPr lang="en-US" sz="700" dirty="0">
              <a:latin typeface="Trade Gothic Next" panose="020B0503040303020004" pitchFamily="34" charset="0"/>
              <a:ea typeface="Ebrima" panose="02000000000000000000" pitchFamily="2" charset="0"/>
              <a:cs typeface="Ebrima" panose="02000000000000000000" pitchFamily="2" charset="0"/>
            </a:endParaRPr>
          </a:p>
        </p:txBody>
      </p:sp>
      <p:cxnSp>
        <p:nvCxnSpPr>
          <p:cNvPr id="20" name="Straight Connector 19">
            <a:extLst>
              <a:ext uri="{FF2B5EF4-FFF2-40B4-BE49-F238E27FC236}">
                <a16:creationId xmlns:a16="http://schemas.microsoft.com/office/drawing/2014/main" id="{7DA046CE-0E49-03E4-FA33-08FFC52002E6}"/>
              </a:ext>
            </a:extLst>
          </p:cNvPr>
          <p:cNvCxnSpPr/>
          <p:nvPr/>
        </p:nvCxnSpPr>
        <p:spPr>
          <a:xfrm>
            <a:off x="1325565" y="6175514"/>
            <a:ext cx="442622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5A46070C-149A-33BA-0CB6-925CFD6CBBF7}"/>
              </a:ext>
            </a:extLst>
          </p:cNvPr>
          <p:cNvCxnSpPr/>
          <p:nvPr/>
        </p:nvCxnSpPr>
        <p:spPr>
          <a:xfrm>
            <a:off x="1321596" y="5168303"/>
            <a:ext cx="442622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0499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218ABC5-7B5D-DC29-5521-BBC5E2E05828}"/>
              </a:ext>
            </a:extLst>
          </p:cNvPr>
          <p:cNvSpPr txBox="1"/>
          <p:nvPr/>
        </p:nvSpPr>
        <p:spPr>
          <a:xfrm>
            <a:off x="440766" y="3318640"/>
            <a:ext cx="3315670" cy="5570756"/>
          </a:xfrm>
          <a:prstGeom prst="rect">
            <a:avLst/>
          </a:prstGeom>
          <a:noFill/>
        </p:spPr>
        <p:txBody>
          <a:bodyPr wrap="square" rtlCol="0">
            <a:spAutoFit/>
          </a:bodyPr>
          <a:lstStyle/>
          <a:p>
            <a:pPr algn="ctr"/>
            <a:r>
              <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rPr>
              <a:t>PRESENTING TOURNEY PARTNER</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Logo on all Tourney Signage (primary placement)</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Logo on Tourney Webpage and Social Posts</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(2) Foursomes including cart fees, lunch &amp; dinner</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(2) Sign Placements</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Hole Sponsorship (10</a:t>
            </a:r>
            <a:r>
              <a:rPr lang="en-US" sz="1200" baseline="30000" dirty="0">
                <a:latin typeface="Trade Gothic Next Cond" panose="020B0506040303020004" pitchFamily="34" charset="0"/>
                <a:ea typeface="Ebrima" panose="02000000000000000000" pitchFamily="2" charset="0"/>
                <a:cs typeface="Ebrima" panose="02000000000000000000" pitchFamily="2" charset="0"/>
              </a:rPr>
              <a:t>th</a:t>
            </a:r>
            <a:r>
              <a:rPr lang="en-US" sz="1200" dirty="0">
                <a:latin typeface="Trade Gothic Next Cond" panose="020B0506040303020004" pitchFamily="34" charset="0"/>
                <a:ea typeface="Ebrima" panose="02000000000000000000" pitchFamily="2" charset="0"/>
                <a:cs typeface="Ebrima" panose="02000000000000000000" pitchFamily="2" charset="0"/>
              </a:rPr>
              <a:t> Hole)</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Recognition During Awards Ceremony </a:t>
            </a: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$2,500 &amp; $250 live auction item</a:t>
            </a:r>
          </a:p>
          <a:p>
            <a:pPr algn="ctr"/>
            <a:endParaRPr lang="en-US" sz="1600" dirty="0">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rPr>
              <a:t>SUPPORTING TOURNEY PARTNER</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Logo on all Tourney Signage (secondary placement)</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Logo on Tourney Webpage  </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Foursome including cart fees, lunch &amp; dinner</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Green Sponsorship</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Recognition During Awards Ceremony </a:t>
            </a:r>
            <a:endParaRPr lang="en-US" dirty="0">
              <a:solidFill>
                <a:srgbClr val="2167B3"/>
              </a:solidFill>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$1,500 &amp; $150 live auction item</a:t>
            </a:r>
          </a:p>
          <a:p>
            <a:pPr algn="ctr"/>
            <a:endParaRPr lang="en-US" sz="1600" dirty="0">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rPr>
              <a:t>HOLE/GREEN SPONSOR</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Logo or Name on Scorecard  </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Hole or Green Sign</a:t>
            </a:r>
            <a:endPar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$400 each</a:t>
            </a:r>
          </a:p>
          <a:p>
            <a:pPr algn="ctr"/>
            <a:endPar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rPr>
              <a:t>TEE BOX SPONSOR</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Tee Box Sign</a:t>
            </a: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$150 each</a:t>
            </a:r>
          </a:p>
        </p:txBody>
      </p:sp>
      <p:sp>
        <p:nvSpPr>
          <p:cNvPr id="19" name="TextBox 18">
            <a:extLst>
              <a:ext uri="{FF2B5EF4-FFF2-40B4-BE49-F238E27FC236}">
                <a16:creationId xmlns:a16="http://schemas.microsoft.com/office/drawing/2014/main" id="{BE3D14E5-414C-188B-4159-4C47FB0AA621}"/>
              </a:ext>
            </a:extLst>
          </p:cNvPr>
          <p:cNvSpPr txBox="1"/>
          <p:nvPr/>
        </p:nvSpPr>
        <p:spPr>
          <a:xfrm>
            <a:off x="440766" y="2860275"/>
            <a:ext cx="6115962" cy="369332"/>
          </a:xfrm>
          <a:prstGeom prst="rect">
            <a:avLst/>
          </a:prstGeom>
          <a:noFill/>
        </p:spPr>
        <p:txBody>
          <a:bodyPr wrap="square">
            <a:spAutoFit/>
          </a:bodyPr>
          <a:lstStyle/>
          <a:p>
            <a:pPr algn="ctr"/>
            <a:r>
              <a:rPr lang="en-US" sz="1800" b="1" u="sng" dirty="0">
                <a:latin typeface="Trade Gothic Next Heavy" panose="020B0903040303020004" pitchFamily="34" charset="0"/>
                <a:ea typeface="Ebrima" panose="02000000000000000000" pitchFamily="2" charset="0"/>
                <a:cs typeface="Ebrima" panose="02000000000000000000" pitchFamily="2" charset="0"/>
              </a:rPr>
              <a:t>2023 TOURNAMENT PARTNERSHIP LEVELS</a:t>
            </a:r>
            <a:endParaRPr lang="en-US" sz="1800" dirty="0">
              <a:latin typeface="Trade Gothic Next Heavy" panose="020B0903040303020004" pitchFamily="34" charset="0"/>
              <a:ea typeface="Ebrima" panose="02000000000000000000" pitchFamily="2" charset="0"/>
              <a:cs typeface="Ebrima" panose="02000000000000000000" pitchFamily="2" charset="0"/>
            </a:endParaRPr>
          </a:p>
        </p:txBody>
      </p:sp>
      <p:sp>
        <p:nvSpPr>
          <p:cNvPr id="20" name="TextBox 19">
            <a:extLst>
              <a:ext uri="{FF2B5EF4-FFF2-40B4-BE49-F238E27FC236}">
                <a16:creationId xmlns:a16="http://schemas.microsoft.com/office/drawing/2014/main" id="{66C85908-9982-D6F6-BC76-958E7E458D7D}"/>
              </a:ext>
            </a:extLst>
          </p:cNvPr>
          <p:cNvSpPr txBox="1"/>
          <p:nvPr/>
        </p:nvSpPr>
        <p:spPr>
          <a:xfrm>
            <a:off x="3756436" y="3318640"/>
            <a:ext cx="3194659" cy="5570756"/>
          </a:xfrm>
          <a:prstGeom prst="rect">
            <a:avLst/>
          </a:prstGeom>
          <a:noFill/>
        </p:spPr>
        <p:txBody>
          <a:bodyPr wrap="square" rtlCol="0">
            <a:spAutoFit/>
          </a:bodyPr>
          <a:lstStyle/>
          <a:p>
            <a:pPr algn="ctr"/>
            <a:r>
              <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rPr>
              <a:t>BOX LUNCH SPONSOR</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Logo on Scorecard and Box Lunches</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Foursome including cart fees, lunch &amp; dinner</a:t>
            </a:r>
            <a:endParaRPr lang="en-US" sz="1200" dirty="0">
              <a:solidFill>
                <a:srgbClr val="2167B3"/>
              </a:solidFill>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$1,000 per &amp; $100 live auction item</a:t>
            </a:r>
          </a:p>
          <a:p>
            <a:pPr algn="ctr"/>
            <a:endParaRPr lang="en-US" sz="1600" dirty="0">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rPr>
              <a:t>BEVERAGE CART SPONSORS (x2)</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Logo on Scorecard and Beverage Cart </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Foursome including cart fees, lunch &amp; dinner</a:t>
            </a:r>
            <a:endParaRPr lang="en-US" sz="1200" dirty="0">
              <a:solidFill>
                <a:srgbClr val="2167B3"/>
              </a:solidFill>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$1,000 per &amp; $100 live auction item</a:t>
            </a:r>
          </a:p>
          <a:p>
            <a:pPr algn="ctr"/>
            <a:endParaRPr lang="en-US" sz="1600" dirty="0">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rPr>
              <a:t>CONTEST SPONSORS (x3)</a:t>
            </a: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Closest to the Pin</a:t>
            </a: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Longest Drive</a:t>
            </a: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Putting Contest</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Contest Sponsorship</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Logo on Scorecard and Beverage Cart </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Foursome including cart fees, lunch &amp; dinner</a:t>
            </a:r>
            <a:endParaRPr lang="en-US" sz="1600" dirty="0">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$750 per &amp; $100 contest winner item</a:t>
            </a:r>
          </a:p>
          <a:p>
            <a:pPr algn="ctr"/>
            <a:endParaRPr lang="en-US" sz="1600" dirty="0">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rPr>
              <a:t>CORPORATE FOURSOME</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Logo on Scorecard  </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Foursome including cart fees, lunch &amp; dinner</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(1) Hole or Green Sign</a:t>
            </a:r>
          </a:p>
          <a:p>
            <a:pPr marL="344488" indent="-119063">
              <a:buFont typeface="Arial" panose="020B0604020202020204" pitchFamily="34" charset="0"/>
              <a:buChar char="•"/>
            </a:pPr>
            <a:r>
              <a:rPr lang="en-US" sz="1200" dirty="0">
                <a:latin typeface="Trade Gothic Next Cond" panose="020B0506040303020004" pitchFamily="34" charset="0"/>
                <a:ea typeface="Ebrima" panose="02000000000000000000" pitchFamily="2" charset="0"/>
                <a:cs typeface="Ebrima" panose="02000000000000000000" pitchFamily="2" charset="0"/>
              </a:rPr>
              <a:t>Recognition During Awards Ceremony </a:t>
            </a:r>
            <a:endParaRPr lang="en-US" sz="1600" dirty="0">
              <a:solidFill>
                <a:srgbClr val="2167B3"/>
              </a:solidFill>
              <a:latin typeface="Trade Gothic Next Cond" panose="020B0506040303020004" pitchFamily="34" charset="0"/>
              <a:ea typeface="Ebrima" panose="02000000000000000000" pitchFamily="2" charset="0"/>
              <a:cs typeface="Ebrima" panose="02000000000000000000" pitchFamily="2" charset="0"/>
            </a:endParaRPr>
          </a:p>
          <a:p>
            <a:pPr algn="ctr"/>
            <a:r>
              <a:rPr lang="en-US" sz="1600" dirty="0">
                <a:latin typeface="Trade Gothic Next Cond" panose="020B0506040303020004" pitchFamily="34" charset="0"/>
                <a:ea typeface="Ebrima" panose="02000000000000000000" pitchFamily="2" charset="0"/>
                <a:cs typeface="Ebrima" panose="02000000000000000000" pitchFamily="2" charset="0"/>
              </a:rPr>
              <a:t>$700 &amp; $50 live auction item</a:t>
            </a:r>
          </a:p>
        </p:txBody>
      </p:sp>
      <p:sp>
        <p:nvSpPr>
          <p:cNvPr id="22" name="TextBox 21">
            <a:extLst>
              <a:ext uri="{FF2B5EF4-FFF2-40B4-BE49-F238E27FC236}">
                <a16:creationId xmlns:a16="http://schemas.microsoft.com/office/drawing/2014/main" id="{4D60CE28-452F-E8F3-9D14-6D12226CC1E5}"/>
              </a:ext>
            </a:extLst>
          </p:cNvPr>
          <p:cNvSpPr txBox="1"/>
          <p:nvPr/>
        </p:nvSpPr>
        <p:spPr>
          <a:xfrm>
            <a:off x="1801741" y="9085228"/>
            <a:ext cx="3909390" cy="615553"/>
          </a:xfrm>
          <a:prstGeom prst="rect">
            <a:avLst/>
          </a:prstGeom>
          <a:noFill/>
        </p:spPr>
        <p:txBody>
          <a:bodyPr wrap="square">
            <a:spAutoFit/>
          </a:bodyPr>
          <a:lstStyle/>
          <a:p>
            <a:pPr algn="ctr"/>
            <a:r>
              <a:rPr lang="en-US" sz="1800" b="1" u="sng" dirty="0">
                <a:latin typeface="Trade Gothic Next Heavy" panose="020B0903040303020004" pitchFamily="34" charset="0"/>
                <a:ea typeface="Ebrima" panose="02000000000000000000" pitchFamily="2" charset="0"/>
                <a:cs typeface="Ebrima" panose="02000000000000000000" pitchFamily="2" charset="0"/>
              </a:rPr>
              <a:t>PARTNERSHIP INQUIRIES</a:t>
            </a:r>
          </a:p>
          <a:p>
            <a:pPr algn="ctr"/>
            <a:r>
              <a:rPr lang="en-US" sz="1600" dirty="0">
                <a:solidFill>
                  <a:srgbClr val="00B0F0"/>
                </a:solidFill>
                <a:latin typeface="Trade Gothic Next Heavy" panose="020B0903040303020004" pitchFamily="34" charset="0"/>
                <a:ea typeface="Ebrima" panose="02000000000000000000" pitchFamily="2" charset="0"/>
                <a:cs typeface="Ebrima" panose="02000000000000000000" pitchFamily="2" charset="0"/>
              </a:rPr>
              <a:t>Sponsors@CampPuzzlePeace.com</a:t>
            </a:r>
          </a:p>
        </p:txBody>
      </p:sp>
      <p:pic>
        <p:nvPicPr>
          <p:cNvPr id="6" name="Picture 5">
            <a:extLst>
              <a:ext uri="{FF2B5EF4-FFF2-40B4-BE49-F238E27FC236}">
                <a16:creationId xmlns:a16="http://schemas.microsoft.com/office/drawing/2014/main" id="{1FEC9070-CA80-251B-9DDA-CEC8255FE663}"/>
              </a:ext>
            </a:extLst>
          </p:cNvPr>
          <p:cNvPicPr>
            <a:picLocks noChangeAspect="1"/>
          </p:cNvPicPr>
          <p:nvPr/>
        </p:nvPicPr>
        <p:blipFill>
          <a:blip r:embed="rId2"/>
          <a:stretch>
            <a:fillRect/>
          </a:stretch>
        </p:blipFill>
        <p:spPr>
          <a:xfrm>
            <a:off x="1151142" y="213225"/>
            <a:ext cx="4642202" cy="2152014"/>
          </a:xfrm>
          <a:prstGeom prst="rect">
            <a:avLst/>
          </a:prstGeom>
        </p:spPr>
      </p:pic>
      <p:grpSp>
        <p:nvGrpSpPr>
          <p:cNvPr id="7" name="Group 6">
            <a:extLst>
              <a:ext uri="{FF2B5EF4-FFF2-40B4-BE49-F238E27FC236}">
                <a16:creationId xmlns:a16="http://schemas.microsoft.com/office/drawing/2014/main" id="{21CB6957-BFCA-B5F0-9571-2880D1C70604}"/>
              </a:ext>
            </a:extLst>
          </p:cNvPr>
          <p:cNvGrpSpPr/>
          <p:nvPr/>
        </p:nvGrpSpPr>
        <p:grpSpPr>
          <a:xfrm>
            <a:off x="3644520" y="2129751"/>
            <a:ext cx="2222571" cy="469215"/>
            <a:chOff x="6953250" y="5598376"/>
            <a:chExt cx="2222571" cy="469215"/>
          </a:xfrm>
        </p:grpSpPr>
        <p:pic>
          <p:nvPicPr>
            <p:cNvPr id="9" name="Picture 8" descr="A picture containing text&#10;&#10;Description automatically generated">
              <a:extLst>
                <a:ext uri="{FF2B5EF4-FFF2-40B4-BE49-F238E27FC236}">
                  <a16:creationId xmlns:a16="http://schemas.microsoft.com/office/drawing/2014/main" id="{9336061F-56A9-2999-51EC-7A9EF2240A24}"/>
                </a:ext>
              </a:extLst>
            </p:cNvPr>
            <p:cNvPicPr>
              <a:picLocks noChangeAspect="1"/>
            </p:cNvPicPr>
            <p:nvPr/>
          </p:nvPicPr>
          <p:blipFill>
            <a:blip r:embed="rId3" cstate="print">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8440717" y="5598376"/>
              <a:ext cx="735104" cy="469215"/>
            </a:xfrm>
            <a:prstGeom prst="rect">
              <a:avLst/>
            </a:prstGeom>
          </p:spPr>
        </p:pic>
        <p:sp>
          <p:nvSpPr>
            <p:cNvPr id="10" name="TextBox 9">
              <a:extLst>
                <a:ext uri="{FF2B5EF4-FFF2-40B4-BE49-F238E27FC236}">
                  <a16:creationId xmlns:a16="http://schemas.microsoft.com/office/drawing/2014/main" id="{CB8D491F-F8C1-6E82-E7A1-2A51A68293CB}"/>
                </a:ext>
              </a:extLst>
            </p:cNvPr>
            <p:cNvSpPr txBox="1"/>
            <p:nvPr/>
          </p:nvSpPr>
          <p:spPr>
            <a:xfrm>
              <a:off x="6953250" y="5598376"/>
              <a:ext cx="1487467" cy="276999"/>
            </a:xfrm>
            <a:prstGeom prst="rect">
              <a:avLst/>
            </a:prstGeom>
            <a:noFill/>
          </p:spPr>
          <p:txBody>
            <a:bodyPr wrap="square" rtlCol="0">
              <a:spAutoFit/>
            </a:bodyPr>
            <a:lstStyle/>
            <a:p>
              <a:pPr algn="r"/>
              <a:r>
                <a:rPr lang="en-US" sz="1200" dirty="0">
                  <a:latin typeface="Trade Gothic Next Cond" panose="020B0506040303020004" pitchFamily="34" charset="0"/>
                </a:rPr>
                <a:t>proceeds to benefit</a:t>
              </a:r>
            </a:p>
          </p:txBody>
        </p:sp>
      </p:grpSp>
    </p:spTree>
    <p:extLst>
      <p:ext uri="{BB962C8B-B14F-4D97-AF65-F5344CB8AC3E}">
        <p14:creationId xmlns:p14="http://schemas.microsoft.com/office/powerpoint/2010/main" val="61481601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75</TotalTime>
  <Words>461</Words>
  <Application>Microsoft Office PowerPoint</Application>
  <PresentationFormat>Custom</PresentationFormat>
  <Paragraphs>74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Trade Gothic Next</vt:lpstr>
      <vt:lpstr>Trade Gothic Next Cond</vt:lpstr>
      <vt:lpstr>Trade Gothic Next Heavy</vt:lpstr>
      <vt:lpstr>Trebuchet MS</vt:lpstr>
      <vt:lpstr>Wingdings 3</vt:lpstr>
      <vt:lpstr>Facet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 Balsamo</dc:creator>
  <cp:lastModifiedBy>Rob Balsamo</cp:lastModifiedBy>
  <cp:revision>12</cp:revision>
  <dcterms:created xsi:type="dcterms:W3CDTF">2023-01-18T14:27:42Z</dcterms:created>
  <dcterms:modified xsi:type="dcterms:W3CDTF">2023-04-18T15:56:35Z</dcterms:modified>
</cp:coreProperties>
</file>